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oboto"/>
      <p:regular r:id="rId18"/>
      <p:bold r:id="rId19"/>
      <p:italic r:id="rId20"/>
      <p:boldItalic r:id="rId21"/>
    </p:embeddedFont>
    <p:embeddedFont>
      <p:font typeface="Merriweather Black"/>
      <p:bold r:id="rId22"/>
      <p:boldItalic r:id="rId23"/>
    </p:embeddedFont>
    <p:embeddedFont>
      <p:font typeface="Merriweath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erriweatherBlack-bold.fntdata"/><Relationship Id="rId21" Type="http://schemas.openxmlformats.org/officeDocument/2006/relationships/font" Target="fonts/Roboto-boldItalic.fntdata"/><Relationship Id="rId24" Type="http://schemas.openxmlformats.org/officeDocument/2006/relationships/font" Target="fonts/Merriweather-regular.fntdata"/><Relationship Id="rId23" Type="http://schemas.openxmlformats.org/officeDocument/2006/relationships/font" Target="fonts/MerriweatherBlack-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italic.fntdata"/><Relationship Id="rId25" Type="http://schemas.openxmlformats.org/officeDocument/2006/relationships/font" Target="fonts/Merriweather-bold.fntdata"/><Relationship Id="rId27" Type="http://schemas.openxmlformats.org/officeDocument/2006/relationships/font" Target="fonts/Merriweather-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b7cb4dba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b7cb4dba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b7cb4dba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b7cb4dba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d00379a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d00379a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b7cb4dba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b7cb4dba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b7cb4dba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b7cb4dba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b7cb4dba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1b7cb4dba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b7cb4dba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b7cb4dba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c742dca8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c742dca8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b7cb4dba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b7cb4dba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c742dca8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c742dca8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latin typeface="Roboto"/>
                <a:ea typeface="Roboto"/>
                <a:cs typeface="Roboto"/>
                <a:sym typeface="Roboto"/>
              </a:rPr>
              <a:t>Before</a:t>
            </a:r>
            <a:r>
              <a:rPr lang="en" sz="1200">
                <a:solidFill>
                  <a:srgbClr val="1F1F1F"/>
                </a:solidFill>
                <a:latin typeface="Roboto"/>
                <a:ea typeface="Roboto"/>
                <a:cs typeface="Roboto"/>
                <a:sym typeface="Roboto"/>
              </a:rPr>
              <a:t> we take a look at the top performing models, lets discuss the custom cost function we used. From a publishers perspective, the best outcome is a true positive where the model predicts that an article will be clicked and it actually ends up getting clicks. This is shown by a gain of 16 here. Similarly the worst Possible outcome is a </a:t>
            </a:r>
            <a:r>
              <a:rPr lang="en" sz="1200">
                <a:solidFill>
                  <a:srgbClr val="1F1F1F"/>
                </a:solidFill>
                <a:latin typeface="Roboto"/>
                <a:ea typeface="Roboto"/>
                <a:cs typeface="Roboto"/>
                <a:sym typeface="Roboto"/>
              </a:rPr>
              <a:t>false</a:t>
            </a:r>
            <a:r>
              <a:rPr lang="en" sz="1200">
                <a:solidFill>
                  <a:srgbClr val="1F1F1F"/>
                </a:solidFill>
                <a:latin typeface="Roboto"/>
                <a:ea typeface="Roboto"/>
                <a:cs typeface="Roboto"/>
                <a:sym typeface="Roboto"/>
              </a:rPr>
              <a:t> positive where the model predicts an article to get clicks but ends up not getting any. This is shown in a penalty of -10 here. </a:t>
            </a:r>
            <a:br>
              <a:rPr lang="en" sz="1200">
                <a:solidFill>
                  <a:srgbClr val="1F1F1F"/>
                </a:solidFill>
                <a:latin typeface="Roboto"/>
                <a:ea typeface="Roboto"/>
                <a:cs typeface="Roboto"/>
                <a:sym typeface="Roboto"/>
              </a:rPr>
            </a:br>
            <a:br>
              <a:rPr lang="en" sz="1200">
                <a:solidFill>
                  <a:srgbClr val="1F1F1F"/>
                </a:solidFill>
                <a:latin typeface="Roboto"/>
                <a:ea typeface="Roboto"/>
                <a:cs typeface="Roboto"/>
                <a:sym typeface="Roboto"/>
              </a:rPr>
            </a:br>
            <a:r>
              <a:rPr lang="en" sz="1200">
                <a:solidFill>
                  <a:srgbClr val="1F1F1F"/>
                </a:solidFill>
                <a:latin typeface="Roboto"/>
                <a:ea typeface="Roboto"/>
                <a:cs typeface="Roboto"/>
                <a:sym typeface="Roboto"/>
              </a:rPr>
              <a:t>After evaluating 10 classification models on this custom cost function, the best performing models were balanced logistic regression, catboost and xgboost. Now we used random search hyperparamter tuning to further enhance these models, leading to the best score of 23,700 from Logistic Regression. We then implemented Ensembling with the top two models of LR and catboost via soft voting to improve this score further by 6.2% to 25,200.</a:t>
            </a:r>
            <a:endParaRPr sz="1200">
              <a:solidFill>
                <a:srgbClr val="1F1F1F"/>
              </a:solidFill>
              <a:latin typeface="Roboto"/>
              <a:ea typeface="Roboto"/>
              <a:cs typeface="Roboto"/>
              <a:sym typeface="Roboto"/>
            </a:endParaRPr>
          </a:p>
          <a:p>
            <a:pPr indent="0" lvl="0" marL="0" rtl="0" algn="l">
              <a:spcBef>
                <a:spcPts val="0"/>
              </a:spcBef>
              <a:spcAft>
                <a:spcPts val="0"/>
              </a:spcAft>
              <a:buNone/>
            </a:pPr>
            <a:r>
              <a:t/>
            </a:r>
            <a:endParaRPr sz="1200">
              <a:solidFill>
                <a:srgbClr val="1F1F1F"/>
              </a:solidFill>
              <a:latin typeface="Roboto"/>
              <a:ea typeface="Roboto"/>
              <a:cs typeface="Roboto"/>
              <a:sym typeface="Roboto"/>
            </a:endParaRPr>
          </a:p>
          <a:p>
            <a:pPr indent="0" lvl="0" marL="0" rtl="0" algn="l">
              <a:spcBef>
                <a:spcPts val="0"/>
              </a:spcBef>
              <a:spcAft>
                <a:spcPts val="0"/>
              </a:spcAft>
              <a:buNone/>
            </a:pPr>
            <a:r>
              <a:t/>
            </a:r>
            <a:endParaRPr sz="1200">
              <a:solidFill>
                <a:srgbClr val="1F1F1F"/>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c742dca8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c742dca8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Moving on to the regression model, as aryan mentioned, the dataset is very skewed. So after considering only the subset of the dataset with articles that have been clicked, we see that the dataset is still skewed to the left, with an average of 10 </a:t>
            </a:r>
            <a:r>
              <a:rPr lang="en">
                <a:solidFill>
                  <a:schemeClr val="dk1"/>
                </a:solidFill>
              </a:rPr>
              <a:t>clicks</a:t>
            </a:r>
            <a:r>
              <a:rPr lang="en">
                <a:solidFill>
                  <a:schemeClr val="dk1"/>
                </a:solidFill>
              </a:rPr>
              <a:t> per article. So we applied a log function to turn the dataset into a normal distribution for our regression models. Comparing over 10 models over the evaluation metric of rmse, the best performers were Catboost Regression and SVR. We applied ensmbling for these two models, using voting, predicting the mean of the 2 </a:t>
            </a:r>
            <a:r>
              <a:rPr lang="en">
                <a:solidFill>
                  <a:schemeClr val="dk1"/>
                </a:solidFill>
              </a:rPr>
              <a:t>model</a:t>
            </a:r>
            <a:r>
              <a:rPr lang="en">
                <a:solidFill>
                  <a:schemeClr val="dk1"/>
                </a:solidFill>
              </a:rPr>
              <a:t> predictions and reduced the rmse score.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percentage improvement is approximately 10%.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b7cb4dba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b7cb4dba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cxnSp>
        <p:nvCxnSpPr>
          <p:cNvPr id="9" name="Google Shape;9;p2"/>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0" name="Google Shape;10;p2"/>
          <p:cNvSpPr txBox="1"/>
          <p:nvPr>
            <p:ph type="ctrTitle"/>
          </p:nvPr>
        </p:nvSpPr>
        <p:spPr>
          <a:xfrm>
            <a:off x="1597800" y="441187"/>
            <a:ext cx="5933400" cy="42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Font typeface="Merriweather"/>
              <a:buNone/>
              <a:defRPr b="1" sz="3600">
                <a:latin typeface="Merriweather"/>
                <a:ea typeface="Merriweather"/>
                <a:cs typeface="Merriweather"/>
                <a:sym typeface="Merriweather"/>
              </a:defRPr>
            </a:lvl1pPr>
            <a:lvl2pPr lvl="1">
              <a:spcBef>
                <a:spcPts val="0"/>
              </a:spcBef>
              <a:spcAft>
                <a:spcPts val="0"/>
              </a:spcAft>
              <a:buSzPts val="5200"/>
              <a:buFont typeface="Merriweather"/>
              <a:buNone/>
              <a:defRPr b="1" sz="5200">
                <a:latin typeface="Merriweather"/>
                <a:ea typeface="Merriweather"/>
                <a:cs typeface="Merriweather"/>
                <a:sym typeface="Merriweather"/>
              </a:defRPr>
            </a:lvl2pPr>
            <a:lvl3pPr lvl="2">
              <a:spcBef>
                <a:spcPts val="0"/>
              </a:spcBef>
              <a:spcAft>
                <a:spcPts val="0"/>
              </a:spcAft>
              <a:buSzPts val="5200"/>
              <a:buFont typeface="Merriweather"/>
              <a:buNone/>
              <a:defRPr b="1" sz="5200">
                <a:latin typeface="Merriweather"/>
                <a:ea typeface="Merriweather"/>
                <a:cs typeface="Merriweather"/>
                <a:sym typeface="Merriweather"/>
              </a:defRPr>
            </a:lvl3pPr>
            <a:lvl4pPr lvl="3">
              <a:spcBef>
                <a:spcPts val="0"/>
              </a:spcBef>
              <a:spcAft>
                <a:spcPts val="0"/>
              </a:spcAft>
              <a:buSzPts val="5200"/>
              <a:buFont typeface="Merriweather"/>
              <a:buNone/>
              <a:defRPr b="1" sz="5200">
                <a:latin typeface="Merriweather"/>
                <a:ea typeface="Merriweather"/>
                <a:cs typeface="Merriweather"/>
                <a:sym typeface="Merriweather"/>
              </a:defRPr>
            </a:lvl4pPr>
            <a:lvl5pPr lvl="4">
              <a:spcBef>
                <a:spcPts val="0"/>
              </a:spcBef>
              <a:spcAft>
                <a:spcPts val="0"/>
              </a:spcAft>
              <a:buSzPts val="5200"/>
              <a:buFont typeface="Merriweather"/>
              <a:buNone/>
              <a:defRPr b="1" sz="5200">
                <a:latin typeface="Merriweather"/>
                <a:ea typeface="Merriweather"/>
                <a:cs typeface="Merriweather"/>
                <a:sym typeface="Merriweather"/>
              </a:defRPr>
            </a:lvl5pPr>
            <a:lvl6pPr lvl="5">
              <a:spcBef>
                <a:spcPts val="0"/>
              </a:spcBef>
              <a:spcAft>
                <a:spcPts val="0"/>
              </a:spcAft>
              <a:buSzPts val="5200"/>
              <a:buFont typeface="Merriweather"/>
              <a:buNone/>
              <a:defRPr b="1" sz="5200">
                <a:latin typeface="Merriweather"/>
                <a:ea typeface="Merriweather"/>
                <a:cs typeface="Merriweather"/>
                <a:sym typeface="Merriweather"/>
              </a:defRPr>
            </a:lvl6pPr>
            <a:lvl7pPr lvl="6">
              <a:spcBef>
                <a:spcPts val="0"/>
              </a:spcBef>
              <a:spcAft>
                <a:spcPts val="0"/>
              </a:spcAft>
              <a:buSzPts val="5200"/>
              <a:buFont typeface="Merriweather"/>
              <a:buNone/>
              <a:defRPr b="1" sz="5200">
                <a:latin typeface="Merriweather"/>
                <a:ea typeface="Merriweather"/>
                <a:cs typeface="Merriweather"/>
                <a:sym typeface="Merriweather"/>
              </a:defRPr>
            </a:lvl7pPr>
            <a:lvl8pPr lvl="7">
              <a:spcBef>
                <a:spcPts val="0"/>
              </a:spcBef>
              <a:spcAft>
                <a:spcPts val="0"/>
              </a:spcAft>
              <a:buSzPts val="5200"/>
              <a:buFont typeface="Merriweather"/>
              <a:buNone/>
              <a:defRPr b="1" sz="5200">
                <a:latin typeface="Merriweather"/>
                <a:ea typeface="Merriweather"/>
                <a:cs typeface="Merriweather"/>
                <a:sym typeface="Merriweather"/>
              </a:defRPr>
            </a:lvl8pPr>
            <a:lvl9pPr lvl="8">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1" name="Google Shape;11;p2"/>
          <p:cNvSpPr txBox="1"/>
          <p:nvPr>
            <p:ph idx="1" type="subTitle"/>
          </p:nvPr>
        </p:nvSpPr>
        <p:spPr>
          <a:xfrm>
            <a:off x="721200" y="1396800"/>
            <a:ext cx="7686600" cy="6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2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p:nvPr/>
        </p:nvSpPr>
        <p:spPr>
          <a:xfrm>
            <a:off x="1598400" y="3110400"/>
            <a:ext cx="5932800" cy="1497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hasCustomPrompt="1" type="title"/>
          </p:nvPr>
        </p:nvSpPr>
        <p:spPr>
          <a:xfrm>
            <a:off x="1612800" y="3246675"/>
            <a:ext cx="5918400" cy="64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200"/>
              <a:buNone/>
              <a:defRPr sz="5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2" name="Google Shape;62;p11"/>
          <p:cNvSpPr txBox="1"/>
          <p:nvPr>
            <p:ph idx="1" type="subTitle"/>
          </p:nvPr>
        </p:nvSpPr>
        <p:spPr>
          <a:xfrm>
            <a:off x="1612800" y="4046900"/>
            <a:ext cx="5918400" cy="640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000"/>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cxnSp>
        <p:nvCxnSpPr>
          <p:cNvPr id="13" name="Google Shape;13;p3"/>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4" name="Google Shape;14;p3"/>
          <p:cNvSpPr txBox="1"/>
          <p:nvPr>
            <p:ph idx="1" type="subTitle"/>
          </p:nvPr>
        </p:nvSpPr>
        <p:spPr>
          <a:xfrm>
            <a:off x="1597200" y="487650"/>
            <a:ext cx="5934600" cy="420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800"/>
              <a:buFont typeface="Merriweather"/>
              <a:buNone/>
              <a:defRPr b="1" sz="2800">
                <a:solidFill>
                  <a:schemeClr val="dk1"/>
                </a:solidFill>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5" name="Google Shape;15;p3"/>
          <p:cNvSpPr txBox="1"/>
          <p:nvPr>
            <p:ph hasCustomPrompt="1" type="title"/>
          </p:nvPr>
        </p:nvSpPr>
        <p:spPr>
          <a:xfrm>
            <a:off x="1598400" y="2253600"/>
            <a:ext cx="662400" cy="6408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sz="3600">
                <a:solidFill>
                  <a:schemeClr val="lt1"/>
                </a:solidFill>
              </a:defRPr>
            </a:lvl1pPr>
            <a:lvl2pPr lvl="1" rtl="0" algn="ctr">
              <a:spcBef>
                <a:spcPts val="0"/>
              </a:spcBef>
              <a:spcAft>
                <a:spcPts val="0"/>
              </a:spcAft>
              <a:buClr>
                <a:schemeClr val="dk2"/>
              </a:buClr>
              <a:buSzPts val="2000"/>
              <a:buNone/>
              <a:defRPr sz="2000">
                <a:solidFill>
                  <a:schemeClr val="dk2"/>
                </a:solidFill>
              </a:defRPr>
            </a:lvl2pPr>
            <a:lvl3pPr lvl="2" rtl="0" algn="ctr">
              <a:spcBef>
                <a:spcPts val="0"/>
              </a:spcBef>
              <a:spcAft>
                <a:spcPts val="0"/>
              </a:spcAft>
              <a:buClr>
                <a:schemeClr val="dk2"/>
              </a:buClr>
              <a:buSzPts val="2000"/>
              <a:buNone/>
              <a:defRPr sz="2000">
                <a:solidFill>
                  <a:schemeClr val="dk2"/>
                </a:solidFill>
              </a:defRPr>
            </a:lvl3pPr>
            <a:lvl4pPr lvl="3" rtl="0" algn="ctr">
              <a:spcBef>
                <a:spcPts val="0"/>
              </a:spcBef>
              <a:spcAft>
                <a:spcPts val="0"/>
              </a:spcAft>
              <a:buClr>
                <a:schemeClr val="dk2"/>
              </a:buClr>
              <a:buSzPts val="2000"/>
              <a:buNone/>
              <a:defRPr sz="2000">
                <a:solidFill>
                  <a:schemeClr val="dk2"/>
                </a:solidFill>
              </a:defRPr>
            </a:lvl4pPr>
            <a:lvl5pPr lvl="4" rtl="0" algn="ctr">
              <a:spcBef>
                <a:spcPts val="0"/>
              </a:spcBef>
              <a:spcAft>
                <a:spcPts val="0"/>
              </a:spcAft>
              <a:buClr>
                <a:schemeClr val="dk2"/>
              </a:buClr>
              <a:buSzPts val="2000"/>
              <a:buNone/>
              <a:defRPr sz="2000">
                <a:solidFill>
                  <a:schemeClr val="dk2"/>
                </a:solidFill>
              </a:defRPr>
            </a:lvl5pPr>
            <a:lvl6pPr lvl="5" rtl="0" algn="ctr">
              <a:spcBef>
                <a:spcPts val="0"/>
              </a:spcBef>
              <a:spcAft>
                <a:spcPts val="0"/>
              </a:spcAft>
              <a:buClr>
                <a:schemeClr val="dk2"/>
              </a:buClr>
              <a:buSzPts val="2000"/>
              <a:buNone/>
              <a:defRPr sz="2000">
                <a:solidFill>
                  <a:schemeClr val="dk2"/>
                </a:solidFill>
              </a:defRPr>
            </a:lvl6pPr>
            <a:lvl7pPr lvl="6" rtl="0" algn="ctr">
              <a:spcBef>
                <a:spcPts val="0"/>
              </a:spcBef>
              <a:spcAft>
                <a:spcPts val="0"/>
              </a:spcAft>
              <a:buClr>
                <a:schemeClr val="dk2"/>
              </a:buClr>
              <a:buSzPts val="2000"/>
              <a:buNone/>
              <a:defRPr sz="2000">
                <a:solidFill>
                  <a:schemeClr val="dk2"/>
                </a:solidFill>
              </a:defRPr>
            </a:lvl7pPr>
            <a:lvl8pPr lvl="7" rtl="0" algn="ctr">
              <a:spcBef>
                <a:spcPts val="0"/>
              </a:spcBef>
              <a:spcAft>
                <a:spcPts val="0"/>
              </a:spcAft>
              <a:buClr>
                <a:schemeClr val="dk2"/>
              </a:buClr>
              <a:buSzPts val="2000"/>
              <a:buNone/>
              <a:defRPr sz="2000">
                <a:solidFill>
                  <a:schemeClr val="dk2"/>
                </a:solidFill>
              </a:defRPr>
            </a:lvl8pPr>
            <a:lvl9pPr lvl="8" rtl="0" algn="ctr">
              <a:spcBef>
                <a:spcPts val="0"/>
              </a:spcBef>
              <a:spcAft>
                <a:spcPts val="0"/>
              </a:spcAft>
              <a:buClr>
                <a:schemeClr val="dk2"/>
              </a:buClr>
              <a:buSzPts val="2000"/>
              <a:buNone/>
              <a:defRPr sz="2000">
                <a:solidFill>
                  <a:schemeClr val="dk2"/>
                </a:solidFill>
              </a:defRPr>
            </a:lvl9pPr>
          </a:lstStyle>
          <a:p>
            <a:r>
              <a:t>xx%</a:t>
            </a:r>
          </a:p>
        </p:txBody>
      </p:sp>
      <p:sp>
        <p:nvSpPr>
          <p:cNvPr id="16" name="Google Shape;16;p3"/>
          <p:cNvSpPr txBox="1"/>
          <p:nvPr>
            <p:ph idx="2" type="ctrTitle"/>
          </p:nvPr>
        </p:nvSpPr>
        <p:spPr>
          <a:xfrm>
            <a:off x="1598400" y="3168025"/>
            <a:ext cx="4102500" cy="525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Font typeface="Merriweather"/>
              <a:buNone/>
              <a:defRPr b="1" sz="3600">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7" name="Google Shape;17;p3"/>
          <p:cNvSpPr txBox="1"/>
          <p:nvPr>
            <p:ph idx="3"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8" name="Google Shape;18;p3"/>
          <p:cNvSpPr txBox="1"/>
          <p:nvPr>
            <p:ph idx="4"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9" name="Google Shape;19;p3"/>
          <p:cNvSpPr txBox="1"/>
          <p:nvPr>
            <p:ph idx="5"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22" name="Google Shape;22;p4"/>
          <p:cNvSpPr txBox="1"/>
          <p:nvPr>
            <p:ph idx="1" type="body"/>
          </p:nvPr>
        </p:nvSpPr>
        <p:spPr>
          <a:xfrm>
            <a:off x="720000" y="1180800"/>
            <a:ext cx="7689600" cy="293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2B3E55"/>
              </a:buClr>
              <a:buSzPts val="1200"/>
              <a:buFont typeface="Montserrat"/>
              <a:buChar char="●"/>
              <a:defRPr sz="1200"/>
            </a:lvl1pPr>
            <a:lvl2pPr indent="-304800" lvl="1" marL="914400" rtl="0">
              <a:lnSpc>
                <a:spcPct val="100000"/>
              </a:lnSpc>
              <a:spcBef>
                <a:spcPts val="1600"/>
              </a:spcBef>
              <a:spcAft>
                <a:spcPts val="0"/>
              </a:spcAft>
              <a:buClr>
                <a:srgbClr val="2B3E55"/>
              </a:buClr>
              <a:buSzPts val="1200"/>
              <a:buFont typeface="Montserrat"/>
              <a:buChar char="○"/>
              <a:defRPr sz="1200"/>
            </a:lvl2pPr>
            <a:lvl3pPr indent="-304800" lvl="2" marL="1371600" rtl="0">
              <a:lnSpc>
                <a:spcPct val="115000"/>
              </a:lnSpc>
              <a:spcBef>
                <a:spcPts val="1600"/>
              </a:spcBef>
              <a:spcAft>
                <a:spcPts val="0"/>
              </a:spcAft>
              <a:buClr>
                <a:srgbClr val="2B3E55"/>
              </a:buClr>
              <a:buSzPts val="1200"/>
              <a:buFont typeface="Montserrat"/>
              <a:buChar char="■"/>
              <a:defRPr sz="1200"/>
            </a:lvl3pPr>
            <a:lvl4pPr indent="-304800" lvl="3" marL="1828800" rtl="0">
              <a:lnSpc>
                <a:spcPct val="115000"/>
              </a:lnSpc>
              <a:spcBef>
                <a:spcPts val="1600"/>
              </a:spcBef>
              <a:spcAft>
                <a:spcPts val="0"/>
              </a:spcAft>
              <a:buClr>
                <a:srgbClr val="2B3E55"/>
              </a:buClr>
              <a:buSzPts val="1200"/>
              <a:buFont typeface="Montserrat"/>
              <a:buChar char="●"/>
              <a:defRPr sz="1200"/>
            </a:lvl4pPr>
            <a:lvl5pPr indent="-304800" lvl="4" marL="2286000" rtl="0">
              <a:lnSpc>
                <a:spcPct val="115000"/>
              </a:lnSpc>
              <a:spcBef>
                <a:spcPts val="1600"/>
              </a:spcBef>
              <a:spcAft>
                <a:spcPts val="0"/>
              </a:spcAft>
              <a:buClr>
                <a:srgbClr val="2B3E55"/>
              </a:buClr>
              <a:buSzPts val="1200"/>
              <a:buFont typeface="Montserrat"/>
              <a:buChar char="○"/>
              <a:defRPr sz="1200"/>
            </a:lvl5pPr>
            <a:lvl6pPr indent="-304800" lvl="5" marL="2743200" rtl="0">
              <a:lnSpc>
                <a:spcPct val="115000"/>
              </a:lnSpc>
              <a:spcBef>
                <a:spcPts val="1600"/>
              </a:spcBef>
              <a:spcAft>
                <a:spcPts val="0"/>
              </a:spcAft>
              <a:buClr>
                <a:srgbClr val="2B3E55"/>
              </a:buClr>
              <a:buSzPts val="1200"/>
              <a:buFont typeface="Montserrat"/>
              <a:buChar char="■"/>
              <a:defRPr sz="1200"/>
            </a:lvl6pPr>
            <a:lvl7pPr indent="-304800" lvl="6" marL="3200400" rtl="0">
              <a:lnSpc>
                <a:spcPct val="115000"/>
              </a:lnSpc>
              <a:spcBef>
                <a:spcPts val="1600"/>
              </a:spcBef>
              <a:spcAft>
                <a:spcPts val="0"/>
              </a:spcAft>
              <a:buClr>
                <a:srgbClr val="2B3E55"/>
              </a:buClr>
              <a:buSzPts val="1200"/>
              <a:buFont typeface="Montserrat"/>
              <a:buChar char="●"/>
              <a:defRPr sz="1200"/>
            </a:lvl7pPr>
            <a:lvl8pPr indent="-304800" lvl="7" marL="3657600" rtl="0">
              <a:lnSpc>
                <a:spcPct val="115000"/>
              </a:lnSpc>
              <a:spcBef>
                <a:spcPts val="1600"/>
              </a:spcBef>
              <a:spcAft>
                <a:spcPts val="0"/>
              </a:spcAft>
              <a:buClr>
                <a:srgbClr val="2B3E55"/>
              </a:buClr>
              <a:buSzPts val="1200"/>
              <a:buFont typeface="Montserrat"/>
              <a:buChar char="○"/>
              <a:defRPr sz="1200"/>
            </a:lvl8pPr>
            <a:lvl9pPr indent="-304800" lvl="8" marL="4114800" rtl="0">
              <a:lnSpc>
                <a:spcPct val="115000"/>
              </a:lnSpc>
              <a:spcBef>
                <a:spcPts val="1600"/>
              </a:spcBef>
              <a:spcAft>
                <a:spcPts val="1600"/>
              </a:spcAft>
              <a:buClr>
                <a:srgbClr val="2B3E55"/>
              </a:buClr>
              <a:buSzPts val="1200"/>
              <a:buFont typeface="Montserrat"/>
              <a:buChar char="■"/>
              <a:defRPr sz="1200"/>
            </a:lvl9pPr>
          </a:lstStyle>
          <a:p/>
        </p:txBody>
      </p:sp>
      <p:sp>
        <p:nvSpPr>
          <p:cNvPr id="23" name="Google Shape;23;p4"/>
          <p:cNvSpPr txBox="1"/>
          <p:nvPr>
            <p:ph type="ctrTitle"/>
          </p:nvPr>
        </p:nvSpPr>
        <p:spPr>
          <a:xfrm>
            <a:off x="1600200" y="484632"/>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idx="1" type="subTitle"/>
          </p:nvPr>
        </p:nvSpPr>
        <p:spPr>
          <a:xfrm>
            <a:off x="4233600" y="3452139"/>
            <a:ext cx="3297600" cy="8589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 name="Google Shape;26;p5"/>
          <p:cNvSpPr txBox="1"/>
          <p:nvPr>
            <p:ph idx="2" type="subTitle"/>
          </p:nvPr>
        </p:nvSpPr>
        <p:spPr>
          <a:xfrm>
            <a:off x="720000" y="3452129"/>
            <a:ext cx="3297600" cy="858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txBox="1"/>
          <p:nvPr>
            <p:ph idx="3" type="subTitle"/>
          </p:nvPr>
        </p:nvSpPr>
        <p:spPr>
          <a:xfrm>
            <a:off x="4233600" y="3009496"/>
            <a:ext cx="3297600" cy="39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None/>
              <a:defRPr b="1" sz="2000"/>
            </a:lvl1pPr>
            <a:lvl2pPr lvl="1" rtl="0">
              <a:lnSpc>
                <a:spcPct val="115000"/>
              </a:lnSpc>
              <a:spcBef>
                <a:spcPts val="0"/>
              </a:spcBef>
              <a:spcAft>
                <a:spcPts val="0"/>
              </a:spcAft>
              <a:buSzPts val="2000"/>
              <a:buNone/>
              <a:defRPr b="1" sz="2000"/>
            </a:lvl2pPr>
            <a:lvl3pPr lvl="2" rtl="0">
              <a:lnSpc>
                <a:spcPct val="115000"/>
              </a:lnSpc>
              <a:spcBef>
                <a:spcPts val="1600"/>
              </a:spcBef>
              <a:spcAft>
                <a:spcPts val="0"/>
              </a:spcAft>
              <a:buSzPts val="2000"/>
              <a:buNone/>
              <a:defRPr b="1" sz="2000"/>
            </a:lvl3pPr>
            <a:lvl4pPr lvl="3" rtl="0">
              <a:lnSpc>
                <a:spcPct val="115000"/>
              </a:lnSpc>
              <a:spcBef>
                <a:spcPts val="1600"/>
              </a:spcBef>
              <a:spcAft>
                <a:spcPts val="0"/>
              </a:spcAft>
              <a:buSzPts val="2000"/>
              <a:buNone/>
              <a:defRPr b="1" sz="2000"/>
            </a:lvl4pPr>
            <a:lvl5pPr lvl="4" rtl="0">
              <a:lnSpc>
                <a:spcPct val="115000"/>
              </a:lnSpc>
              <a:spcBef>
                <a:spcPts val="1600"/>
              </a:spcBef>
              <a:spcAft>
                <a:spcPts val="0"/>
              </a:spcAft>
              <a:buSzPts val="2000"/>
              <a:buNone/>
              <a:defRPr b="1" sz="2000"/>
            </a:lvl5pPr>
            <a:lvl6pPr lvl="5" rtl="0">
              <a:lnSpc>
                <a:spcPct val="115000"/>
              </a:lnSpc>
              <a:spcBef>
                <a:spcPts val="1600"/>
              </a:spcBef>
              <a:spcAft>
                <a:spcPts val="0"/>
              </a:spcAft>
              <a:buSzPts val="2000"/>
              <a:buNone/>
              <a:defRPr b="1" sz="2000"/>
            </a:lvl6pPr>
            <a:lvl7pPr lvl="6" rtl="0">
              <a:lnSpc>
                <a:spcPct val="115000"/>
              </a:lnSpc>
              <a:spcBef>
                <a:spcPts val="1600"/>
              </a:spcBef>
              <a:spcAft>
                <a:spcPts val="0"/>
              </a:spcAft>
              <a:buSzPts val="2000"/>
              <a:buNone/>
              <a:defRPr b="1" sz="2000"/>
            </a:lvl7pPr>
            <a:lvl8pPr lvl="7" rtl="0">
              <a:lnSpc>
                <a:spcPct val="115000"/>
              </a:lnSpc>
              <a:spcBef>
                <a:spcPts val="1600"/>
              </a:spcBef>
              <a:spcAft>
                <a:spcPts val="0"/>
              </a:spcAft>
              <a:buSzPts val="2000"/>
              <a:buNone/>
              <a:defRPr b="1" sz="2000"/>
            </a:lvl8pPr>
            <a:lvl9pPr lvl="8" rtl="0">
              <a:lnSpc>
                <a:spcPct val="115000"/>
              </a:lnSpc>
              <a:spcBef>
                <a:spcPts val="1600"/>
              </a:spcBef>
              <a:spcAft>
                <a:spcPts val="1600"/>
              </a:spcAft>
              <a:buSzPts val="2000"/>
              <a:buNone/>
              <a:defRPr b="1" sz="2000"/>
            </a:lvl9pPr>
          </a:lstStyle>
          <a:p/>
        </p:txBody>
      </p:sp>
      <p:sp>
        <p:nvSpPr>
          <p:cNvPr id="28" name="Google Shape;28;p5"/>
          <p:cNvSpPr txBox="1"/>
          <p:nvPr>
            <p:ph idx="4" type="subTitle"/>
          </p:nvPr>
        </p:nvSpPr>
        <p:spPr>
          <a:xfrm>
            <a:off x="720000" y="3009488"/>
            <a:ext cx="3297600" cy="39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None/>
              <a:defRPr b="1" sz="2000"/>
            </a:lvl1pPr>
            <a:lvl2pPr lvl="1" rtl="0">
              <a:spcBef>
                <a:spcPts val="0"/>
              </a:spcBef>
              <a:spcAft>
                <a:spcPts val="0"/>
              </a:spcAft>
              <a:buSzPts val="2000"/>
              <a:buNone/>
              <a:defRPr b="1" sz="2000"/>
            </a:lvl2pPr>
            <a:lvl3pPr lvl="2" rtl="0">
              <a:spcBef>
                <a:spcPts val="1600"/>
              </a:spcBef>
              <a:spcAft>
                <a:spcPts val="0"/>
              </a:spcAft>
              <a:buSzPts val="2000"/>
              <a:buNone/>
              <a:defRPr b="1" sz="2000"/>
            </a:lvl3pPr>
            <a:lvl4pPr lvl="3" rtl="0">
              <a:spcBef>
                <a:spcPts val="1600"/>
              </a:spcBef>
              <a:spcAft>
                <a:spcPts val="0"/>
              </a:spcAft>
              <a:buSzPts val="2000"/>
              <a:buNone/>
              <a:defRPr b="1" sz="2000"/>
            </a:lvl4pPr>
            <a:lvl5pPr lvl="4" rtl="0">
              <a:spcBef>
                <a:spcPts val="1600"/>
              </a:spcBef>
              <a:spcAft>
                <a:spcPts val="0"/>
              </a:spcAft>
              <a:buSzPts val="2000"/>
              <a:buNone/>
              <a:defRPr b="1" sz="2000"/>
            </a:lvl5pPr>
            <a:lvl6pPr lvl="5" rtl="0">
              <a:spcBef>
                <a:spcPts val="1600"/>
              </a:spcBef>
              <a:spcAft>
                <a:spcPts val="0"/>
              </a:spcAft>
              <a:buSzPts val="2000"/>
              <a:buNone/>
              <a:defRPr b="1" sz="2000"/>
            </a:lvl6pPr>
            <a:lvl7pPr lvl="6" rtl="0">
              <a:spcBef>
                <a:spcPts val="1600"/>
              </a:spcBef>
              <a:spcAft>
                <a:spcPts val="0"/>
              </a:spcAft>
              <a:buSzPts val="2000"/>
              <a:buNone/>
              <a:defRPr b="1" sz="2000"/>
            </a:lvl7pPr>
            <a:lvl8pPr lvl="7" rtl="0">
              <a:spcBef>
                <a:spcPts val="1600"/>
              </a:spcBef>
              <a:spcAft>
                <a:spcPts val="0"/>
              </a:spcAft>
              <a:buSzPts val="2000"/>
              <a:buNone/>
              <a:defRPr b="1" sz="2000"/>
            </a:lvl8pPr>
            <a:lvl9pPr lvl="8" rtl="0">
              <a:spcBef>
                <a:spcPts val="1600"/>
              </a:spcBef>
              <a:spcAft>
                <a:spcPts val="1600"/>
              </a:spcAft>
              <a:buSzPts val="2000"/>
              <a:buNone/>
              <a:defRPr b="1" sz="2000"/>
            </a:lvl9pPr>
          </a:lstStyle>
          <a:p/>
        </p:txBody>
      </p:sp>
      <p:sp>
        <p:nvSpPr>
          <p:cNvPr id="29" name="Google Shape;29;p5"/>
          <p:cNvSpPr txBox="1"/>
          <p:nvPr>
            <p:ph type="ctrTitle"/>
          </p:nvPr>
        </p:nvSpPr>
        <p:spPr>
          <a:xfrm>
            <a:off x="1599550" y="484632"/>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30" name="Google Shape;30;p5"/>
          <p:cNvSpPr txBox="1"/>
          <p:nvPr>
            <p:ph idx="5"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31" name="Google Shape;31;p5"/>
          <p:cNvSpPr txBox="1"/>
          <p:nvPr>
            <p:ph idx="6"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32" name="Google Shape;32;p5"/>
          <p:cNvSpPr txBox="1"/>
          <p:nvPr>
            <p:ph idx="7"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cxnSp>
        <p:nvCxnSpPr>
          <p:cNvPr id="33" name="Google Shape;33;p5"/>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cxnSp>
        <p:nvCxnSpPr>
          <p:cNvPr id="35" name="Google Shape;35;p6"/>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36" name="Google Shape;36;p6"/>
          <p:cNvSpPr txBox="1"/>
          <p:nvPr>
            <p:ph type="ctrTitle"/>
          </p:nvPr>
        </p:nvSpPr>
        <p:spPr>
          <a:xfrm>
            <a:off x="734400" y="484632"/>
            <a:ext cx="76752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cxnSp>
        <p:nvCxnSpPr>
          <p:cNvPr id="38" name="Google Shape;38;p7"/>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39" name="Google Shape;39;p7"/>
          <p:cNvSpPr txBox="1"/>
          <p:nvPr>
            <p:ph type="ctrTitle"/>
          </p:nvPr>
        </p:nvSpPr>
        <p:spPr>
          <a:xfrm>
            <a:off x="3592488" y="487650"/>
            <a:ext cx="2790300" cy="42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40" name="Google Shape;40;p7"/>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41" name="Google Shape;41;p7"/>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42" name="Google Shape;42;p7"/>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43" name="Google Shape;43;p7"/>
          <p:cNvSpPr txBox="1"/>
          <p:nvPr>
            <p:ph idx="4" type="body"/>
          </p:nvPr>
        </p:nvSpPr>
        <p:spPr>
          <a:xfrm>
            <a:off x="5112000" y="3110400"/>
            <a:ext cx="3297600" cy="1551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2B3E55"/>
              </a:buClr>
              <a:buSzPts val="1600"/>
              <a:buFont typeface="Montserrat"/>
              <a:buChar char="●"/>
              <a:defRPr sz="1400"/>
            </a:lvl1pPr>
            <a:lvl2pPr indent="-330200" lvl="1" marL="914400" rtl="0">
              <a:lnSpc>
                <a:spcPct val="100000"/>
              </a:lnSpc>
              <a:spcBef>
                <a:spcPts val="1600"/>
              </a:spcBef>
              <a:spcAft>
                <a:spcPts val="0"/>
              </a:spcAft>
              <a:buClr>
                <a:srgbClr val="2B3E55"/>
              </a:buClr>
              <a:buSzPts val="1600"/>
              <a:buFont typeface="Montserrat"/>
              <a:buChar char="○"/>
              <a:defRPr sz="1200"/>
            </a:lvl2pPr>
            <a:lvl3pPr indent="-330200" lvl="2" marL="1371600" rtl="0">
              <a:spcBef>
                <a:spcPts val="1600"/>
              </a:spcBef>
              <a:spcAft>
                <a:spcPts val="0"/>
              </a:spcAft>
              <a:buClr>
                <a:srgbClr val="2B3E55"/>
              </a:buClr>
              <a:buSzPts val="1600"/>
              <a:buFont typeface="Montserrat"/>
              <a:buChar char="■"/>
              <a:defRPr/>
            </a:lvl3pPr>
            <a:lvl4pPr indent="-330200" lvl="3" marL="1828800" rtl="0">
              <a:spcBef>
                <a:spcPts val="1600"/>
              </a:spcBef>
              <a:spcAft>
                <a:spcPts val="0"/>
              </a:spcAft>
              <a:buClr>
                <a:srgbClr val="2B3E55"/>
              </a:buClr>
              <a:buSzPts val="1600"/>
              <a:buFont typeface="Montserrat"/>
              <a:buChar char="●"/>
              <a:defRPr/>
            </a:lvl4pPr>
            <a:lvl5pPr indent="-330200" lvl="4" marL="2286000" rtl="0">
              <a:spcBef>
                <a:spcPts val="1600"/>
              </a:spcBef>
              <a:spcAft>
                <a:spcPts val="0"/>
              </a:spcAft>
              <a:buClr>
                <a:srgbClr val="2B3E55"/>
              </a:buClr>
              <a:buSzPts val="1600"/>
              <a:buFont typeface="Montserrat"/>
              <a:buChar char="○"/>
              <a:defRPr/>
            </a:lvl5pPr>
            <a:lvl6pPr indent="-330200" lvl="5" marL="2743200" rtl="0">
              <a:spcBef>
                <a:spcPts val="1600"/>
              </a:spcBef>
              <a:spcAft>
                <a:spcPts val="0"/>
              </a:spcAft>
              <a:buClr>
                <a:srgbClr val="2B3E55"/>
              </a:buClr>
              <a:buSzPts val="1600"/>
              <a:buFont typeface="Montserrat"/>
              <a:buChar char="■"/>
              <a:defRPr/>
            </a:lvl6pPr>
            <a:lvl7pPr indent="-330200" lvl="6" marL="3200400" rtl="0">
              <a:spcBef>
                <a:spcPts val="1600"/>
              </a:spcBef>
              <a:spcAft>
                <a:spcPts val="0"/>
              </a:spcAft>
              <a:buClr>
                <a:srgbClr val="2B3E55"/>
              </a:buClr>
              <a:buSzPts val="1600"/>
              <a:buFont typeface="Montserrat"/>
              <a:buChar char="●"/>
              <a:defRPr/>
            </a:lvl7pPr>
            <a:lvl8pPr indent="-330200" lvl="7" marL="3657600" rtl="0">
              <a:spcBef>
                <a:spcPts val="1600"/>
              </a:spcBef>
              <a:spcAft>
                <a:spcPts val="0"/>
              </a:spcAft>
              <a:buClr>
                <a:srgbClr val="2B3E55"/>
              </a:buClr>
              <a:buSzPts val="1600"/>
              <a:buFont typeface="Montserrat"/>
              <a:buChar char="○"/>
              <a:defRPr/>
            </a:lvl8pPr>
            <a:lvl9pPr indent="-330200" lvl="8" marL="4114800" rtl="0">
              <a:spcBef>
                <a:spcPts val="1600"/>
              </a:spcBef>
              <a:spcAft>
                <a:spcPts val="1600"/>
              </a:spcAft>
              <a:buClr>
                <a:srgbClr val="2B3E55"/>
              </a:buClr>
              <a:buSzPts val="1600"/>
              <a:buFont typeface="Montserrat"/>
              <a:buChar char="■"/>
              <a:defRPr/>
            </a:lvl9pPr>
          </a:lstStyle>
          <a:p/>
        </p:txBody>
      </p:sp>
      <p:sp>
        <p:nvSpPr>
          <p:cNvPr id="44" name="Google Shape;44;p7"/>
          <p:cNvSpPr txBox="1"/>
          <p:nvPr>
            <p:ph hasCustomPrompt="1" idx="5" type="title"/>
          </p:nvPr>
        </p:nvSpPr>
        <p:spPr>
          <a:xfrm>
            <a:off x="2561175" y="487650"/>
            <a:ext cx="815400" cy="42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txBox="1"/>
          <p:nvPr>
            <p:ph type="title"/>
          </p:nvPr>
        </p:nvSpPr>
        <p:spPr>
          <a:xfrm>
            <a:off x="1382400" y="2894400"/>
            <a:ext cx="6364800" cy="1072800"/>
          </a:xfrm>
          <a:prstGeom prst="rect">
            <a:avLst/>
          </a:prstGeom>
          <a:solidFill>
            <a:schemeClr val="dk1"/>
          </a:solidFill>
        </p:spPr>
        <p:txBody>
          <a:bodyPr anchorCtr="0" anchor="ctr" bIns="91425" lIns="91425" spcFirstLastPara="1" rIns="91425" wrap="square" tIns="91425">
            <a:noAutofit/>
          </a:bodyPr>
          <a:lstStyle>
            <a:lvl1pPr lvl="0" algn="ctr">
              <a:spcBef>
                <a:spcPts val="0"/>
              </a:spcBef>
              <a:spcAft>
                <a:spcPts val="0"/>
              </a:spcAft>
              <a:buSzPts val="4800"/>
              <a:buNone/>
              <a:defRPr sz="5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cxnSp>
        <p:nvCxnSpPr>
          <p:cNvPr id="48" name="Google Shape;48;p9"/>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49" name="Google Shape;49;p9"/>
          <p:cNvSpPr txBox="1"/>
          <p:nvPr>
            <p:ph idx="1" type="subTitle"/>
          </p:nvPr>
        </p:nvSpPr>
        <p:spPr>
          <a:xfrm>
            <a:off x="6864300" y="1819650"/>
            <a:ext cx="1545300" cy="343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0" name="Google Shape;50;p9"/>
          <p:cNvSpPr txBox="1"/>
          <p:nvPr>
            <p:ph idx="2" type="subTitle"/>
          </p:nvPr>
        </p:nvSpPr>
        <p:spPr>
          <a:xfrm>
            <a:off x="6864300" y="2202475"/>
            <a:ext cx="1545300" cy="15645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1" name="Google Shape;51;p9"/>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52" name="Google Shape;52;p9"/>
          <p:cNvSpPr txBox="1"/>
          <p:nvPr>
            <p:ph idx="3"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53" name="Google Shape;53;p9"/>
          <p:cNvSpPr txBox="1"/>
          <p:nvPr>
            <p:ph idx="4"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54" name="Google Shape;54;p9"/>
          <p:cNvSpPr txBox="1"/>
          <p:nvPr>
            <p:ph idx="5"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55" name="Google Shape;55;p9"/>
          <p:cNvSpPr txBox="1"/>
          <p:nvPr>
            <p:ph idx="6" type="subTitle"/>
          </p:nvPr>
        </p:nvSpPr>
        <p:spPr>
          <a:xfrm>
            <a:off x="722950" y="1819650"/>
            <a:ext cx="1540800" cy="34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2000">
                <a:solidFill>
                  <a:schemeClr val="dk1"/>
                </a:solidFill>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56" name="Google Shape;56;p9"/>
          <p:cNvSpPr txBox="1"/>
          <p:nvPr>
            <p:ph idx="7" type="subTitle"/>
          </p:nvPr>
        </p:nvSpPr>
        <p:spPr>
          <a:xfrm>
            <a:off x="722950" y="2202475"/>
            <a:ext cx="1540800" cy="156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ctrTitle"/>
          </p:nvPr>
        </p:nvSpPr>
        <p:spPr>
          <a:xfrm>
            <a:off x="3355200" y="3110400"/>
            <a:ext cx="5054400" cy="14931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sz="3600">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68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1pPr>
            <a:lvl2pPr lvl="1">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2pPr>
            <a:lvl3pPr lvl="2">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3pPr>
            <a:lvl4pPr lvl="3">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4pPr>
            <a:lvl5pPr lvl="4">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5pPr>
            <a:lvl6pPr lvl="5">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6pPr>
            <a:lvl7pPr lvl="6">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7pPr>
            <a:lvl8pPr lvl="7">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8pPr>
            <a:lvl9pPr lvl="8">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9pPr>
          </a:lstStyle>
          <a:p/>
        </p:txBody>
      </p:sp>
      <p:sp>
        <p:nvSpPr>
          <p:cNvPr id="7" name="Google Shape;7;p1"/>
          <p:cNvSpPr txBox="1"/>
          <p:nvPr>
            <p:ph idx="1" type="body"/>
          </p:nvPr>
        </p:nvSpPr>
        <p:spPr>
          <a:xfrm>
            <a:off x="720000" y="1152475"/>
            <a:ext cx="7689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1pPr>
            <a:lvl2pPr indent="-317500" lvl="1" marL="9144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2pPr>
            <a:lvl3pPr indent="-317500" lvl="2" marL="13716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3pPr>
            <a:lvl4pPr indent="-317500" lvl="3" marL="18288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4pPr>
            <a:lvl5pPr indent="-317500" lvl="4" marL="22860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5pPr>
            <a:lvl6pPr indent="-317500" lvl="5" marL="27432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6pPr>
            <a:lvl7pPr indent="-317500" lvl="6" marL="32004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7pPr>
            <a:lvl8pPr indent="-317500" lvl="7" marL="36576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8pPr>
            <a:lvl9pPr indent="-317500" lvl="8" marL="4114800">
              <a:lnSpc>
                <a:spcPct val="115000"/>
              </a:lnSpc>
              <a:spcBef>
                <a:spcPts val="1600"/>
              </a:spcBef>
              <a:spcAft>
                <a:spcPts val="1600"/>
              </a:spcAft>
              <a:buClr>
                <a:schemeClr val="dk2"/>
              </a:buClr>
              <a:buSzPts val="1400"/>
              <a:buFont typeface="Merriweather"/>
              <a:buChar char="■"/>
              <a:defRPr>
                <a:solidFill>
                  <a:schemeClr val="dk2"/>
                </a:solidFill>
                <a:latin typeface="Merriweather"/>
                <a:ea typeface="Merriweather"/>
                <a:cs typeface="Merriweather"/>
                <a:sym typeface="Merriweath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colab.research.google.com/drive/1owYvtnpCzNIhyQw06RDLiMmhmZUTdvmT#scrollTo=5bcfb895-d12a-4f07-8527-5fb0633b32f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16.png"/><Relationship Id="rId7"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0" y="441175"/>
            <a:ext cx="91440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Predicting News Popularity with Supervised Machine Learning</a:t>
            </a:r>
            <a:endParaRPr sz="2100"/>
          </a:p>
        </p:txBody>
      </p:sp>
      <p:pic>
        <p:nvPicPr>
          <p:cNvPr id="69" name="Google Shape;69;p13"/>
          <p:cNvPicPr preferRelativeResize="0"/>
          <p:nvPr/>
        </p:nvPicPr>
        <p:blipFill rotWithShape="1">
          <a:blip r:embed="rId3">
            <a:alphaModFix/>
          </a:blip>
          <a:srcRect b="33884" l="0" r="0" t="16043"/>
          <a:stretch/>
        </p:blipFill>
        <p:spPr>
          <a:xfrm>
            <a:off x="721500" y="2037600"/>
            <a:ext cx="7686600" cy="2565275"/>
          </a:xfrm>
          <a:prstGeom prst="rect">
            <a:avLst/>
          </a:prstGeom>
          <a:noFill/>
          <a:ln>
            <a:noFill/>
          </a:ln>
        </p:spPr>
      </p:pic>
      <p:sp>
        <p:nvSpPr>
          <p:cNvPr id="70" name="Google Shape;70;p13"/>
          <p:cNvSpPr txBox="1"/>
          <p:nvPr>
            <p:ph idx="1" type="subTitle"/>
          </p:nvPr>
        </p:nvSpPr>
        <p:spPr>
          <a:xfrm>
            <a:off x="721200" y="1396800"/>
            <a:ext cx="7686600" cy="6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Contributors</a:t>
            </a:r>
            <a:r>
              <a:rPr lang="en" sz="1100"/>
              <a:t>: Achinthya Sreedhar, Neha Shastri, Chaitali Deshmukh, Aryan Sehgal</a:t>
            </a:r>
            <a:endParaRPr sz="1100"/>
          </a:p>
        </p:txBody>
      </p:sp>
      <p:sp>
        <p:nvSpPr>
          <p:cNvPr id="71" name="Google Shape;71;p13"/>
          <p:cNvSpPr txBox="1"/>
          <p:nvPr/>
        </p:nvSpPr>
        <p:spPr>
          <a:xfrm>
            <a:off x="720000" y="1043500"/>
            <a:ext cx="1851600" cy="17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1C2226"/>
                </a:solidFill>
                <a:latin typeface="Merriweather"/>
                <a:ea typeface="Merriweather"/>
                <a:cs typeface="Merriweather"/>
                <a:sym typeface="Merriweather"/>
              </a:rPr>
              <a:t>Monday 12</a:t>
            </a:r>
            <a:r>
              <a:rPr lang="en" sz="1200">
                <a:solidFill>
                  <a:srgbClr val="1C2226"/>
                </a:solidFill>
                <a:latin typeface="Merriweather"/>
                <a:ea typeface="Merriweather"/>
                <a:cs typeface="Merriweather"/>
                <a:sym typeface="Merriweather"/>
              </a:rPr>
              <a:t>/09/2024</a:t>
            </a:r>
            <a:endParaRPr sz="1200">
              <a:solidFill>
                <a:srgbClr val="1C2226"/>
              </a:solidFill>
              <a:latin typeface="Merriweather"/>
              <a:ea typeface="Merriweather"/>
              <a:cs typeface="Merriweather"/>
              <a:sym typeface="Merriweather"/>
            </a:endParaRPr>
          </a:p>
        </p:txBody>
      </p:sp>
      <p:sp>
        <p:nvSpPr>
          <p:cNvPr id="72" name="Google Shape;72;p13"/>
          <p:cNvSpPr txBox="1"/>
          <p:nvPr/>
        </p:nvSpPr>
        <p:spPr>
          <a:xfrm>
            <a:off x="6883200" y="1044100"/>
            <a:ext cx="1545300" cy="1737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1C2226"/>
                </a:solidFill>
                <a:latin typeface="Merriweather"/>
                <a:ea typeface="Merriweather"/>
                <a:cs typeface="Merriweather"/>
                <a:sym typeface="Merriweather"/>
              </a:rPr>
              <a:t>Team 2 Section B</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idx="1" type="body"/>
          </p:nvPr>
        </p:nvSpPr>
        <p:spPr>
          <a:xfrm>
            <a:off x="720000" y="1180800"/>
            <a:ext cx="3853800" cy="29397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SzPts val="1200"/>
              <a:buAutoNum type="arabicPeriod"/>
            </a:pPr>
            <a:r>
              <a:rPr b="1" lang="en"/>
              <a:t>Extensive Data Preprocessing</a:t>
            </a:r>
            <a:endParaRPr b="1"/>
          </a:p>
          <a:p>
            <a:pPr indent="-304800" lvl="0" marL="457200" rtl="0" algn="l">
              <a:lnSpc>
                <a:spcPct val="150000"/>
              </a:lnSpc>
              <a:spcBef>
                <a:spcPts val="0"/>
              </a:spcBef>
              <a:spcAft>
                <a:spcPts val="0"/>
              </a:spcAft>
              <a:buSzPts val="1200"/>
              <a:buAutoNum type="arabicPeriod"/>
            </a:pPr>
            <a:r>
              <a:rPr b="1" lang="en"/>
              <a:t>Skewed Dataset</a:t>
            </a:r>
            <a:endParaRPr b="1"/>
          </a:p>
          <a:p>
            <a:pPr indent="-304800" lvl="0" marL="457200" rtl="0" algn="l">
              <a:lnSpc>
                <a:spcPct val="150000"/>
              </a:lnSpc>
              <a:spcBef>
                <a:spcPts val="0"/>
              </a:spcBef>
              <a:spcAft>
                <a:spcPts val="0"/>
              </a:spcAft>
              <a:buSzPts val="1200"/>
              <a:buAutoNum type="arabicPeriod"/>
            </a:pPr>
            <a:r>
              <a:rPr b="1" lang="en">
                <a:solidFill>
                  <a:schemeClr val="dk1"/>
                </a:solidFill>
              </a:rPr>
              <a:t>Google Trends Integration</a:t>
            </a:r>
            <a:endParaRPr b="1">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en">
                <a:solidFill>
                  <a:schemeClr val="dk1"/>
                </a:solidFill>
              </a:rPr>
              <a:t>Managing Narrowly Distributed Non-Zero Click Percentages</a:t>
            </a:r>
            <a:endParaRPr b="1">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en">
                <a:solidFill>
                  <a:schemeClr val="dk1"/>
                </a:solidFill>
              </a:rPr>
              <a:t>Slow Performance of Certain Models</a:t>
            </a:r>
            <a:endParaRPr b="1">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en">
                <a:solidFill>
                  <a:schemeClr val="dk1"/>
                </a:solidFill>
              </a:rPr>
              <a:t>Stacking Model Challenges</a:t>
            </a:r>
            <a:endParaRPr b="1">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en">
                <a:solidFill>
                  <a:schemeClr val="dk1"/>
                </a:solidFill>
              </a:rPr>
              <a:t>Classifier Voting Limitations</a:t>
            </a:r>
            <a:endParaRPr b="1">
              <a:solidFill>
                <a:schemeClr val="dk1"/>
              </a:solidFill>
            </a:endParaRPr>
          </a:p>
          <a:p>
            <a:pPr indent="0" lvl="0" marL="457200" rtl="0" algn="l">
              <a:lnSpc>
                <a:spcPct val="115000"/>
              </a:lnSpc>
              <a:spcBef>
                <a:spcPts val="1600"/>
              </a:spcBef>
              <a:spcAft>
                <a:spcPts val="0"/>
              </a:spcAft>
              <a:buNone/>
            </a:pPr>
            <a:r>
              <a:t/>
            </a:r>
            <a:endParaRPr b="1">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76" name="Google Shape;176;p22"/>
          <p:cNvSpPr txBox="1"/>
          <p:nvPr>
            <p:ph type="ctrTitle"/>
          </p:nvPr>
        </p:nvSpPr>
        <p:spPr>
          <a:xfrm>
            <a:off x="1600200" y="4846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r>
              <a:rPr lang="en"/>
              <a:t>hallenges &amp; Key Takeaways</a:t>
            </a:r>
            <a:endParaRPr/>
          </a:p>
        </p:txBody>
      </p:sp>
      <p:pic>
        <p:nvPicPr>
          <p:cNvPr id="177" name="Google Shape;177;p22"/>
          <p:cNvPicPr preferRelativeResize="0"/>
          <p:nvPr/>
        </p:nvPicPr>
        <p:blipFill>
          <a:blip r:embed="rId3">
            <a:alphaModFix/>
          </a:blip>
          <a:stretch>
            <a:fillRect/>
          </a:stretch>
        </p:blipFill>
        <p:spPr>
          <a:xfrm>
            <a:off x="4573800" y="1402076"/>
            <a:ext cx="3853801" cy="24971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idx="1" type="body"/>
          </p:nvPr>
        </p:nvSpPr>
        <p:spPr>
          <a:xfrm>
            <a:off x="5195850" y="1462750"/>
            <a:ext cx="3520800" cy="24171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a:t>The regression models used were relatively weak learners.</a:t>
            </a:r>
            <a:endParaRPr/>
          </a:p>
          <a:p>
            <a:pPr indent="-304800" lvl="0" marL="457200" rtl="0" algn="l">
              <a:lnSpc>
                <a:spcPct val="150000"/>
              </a:lnSpc>
              <a:spcBef>
                <a:spcPts val="0"/>
              </a:spcBef>
              <a:spcAft>
                <a:spcPts val="0"/>
              </a:spcAft>
              <a:buSzPts val="1200"/>
              <a:buChar char="●"/>
            </a:pPr>
            <a:r>
              <a:rPr lang="en"/>
              <a:t>Explore ensemble methods like boosting  for better performance.</a:t>
            </a:r>
            <a:endParaRPr/>
          </a:p>
          <a:p>
            <a:pPr indent="-304800" lvl="0" marL="457200" rtl="0" algn="l">
              <a:lnSpc>
                <a:spcPct val="150000"/>
              </a:lnSpc>
              <a:spcBef>
                <a:spcPts val="0"/>
              </a:spcBef>
              <a:spcAft>
                <a:spcPts val="0"/>
              </a:spcAft>
              <a:buSzPts val="1200"/>
              <a:buChar char="●"/>
            </a:pPr>
            <a:r>
              <a:rPr lang="en"/>
              <a:t>Integrate search terms with trend velocity to refine predictions.</a:t>
            </a:r>
            <a:endParaRPr/>
          </a:p>
          <a:p>
            <a:pPr indent="-304800" lvl="0" marL="457200" rtl="0" algn="l">
              <a:lnSpc>
                <a:spcPct val="150000"/>
              </a:lnSpc>
              <a:spcBef>
                <a:spcPts val="0"/>
              </a:spcBef>
              <a:spcAft>
                <a:spcPts val="0"/>
              </a:spcAft>
              <a:buSzPts val="1200"/>
              <a:buChar char="●"/>
            </a:pPr>
            <a:r>
              <a:rPr lang="en"/>
              <a:t>Expand applications to ads, YouTube videos, and other digital content.</a:t>
            </a:r>
            <a:endParaRPr/>
          </a:p>
          <a:p>
            <a:pPr indent="0" lvl="0" marL="0" rtl="0" algn="l">
              <a:lnSpc>
                <a:spcPct val="150000"/>
              </a:lnSpc>
              <a:spcBef>
                <a:spcPts val="1600"/>
              </a:spcBef>
              <a:spcAft>
                <a:spcPts val="1600"/>
              </a:spcAft>
              <a:buNone/>
            </a:pPr>
            <a:r>
              <a:t/>
            </a:r>
            <a:endParaRPr/>
          </a:p>
        </p:txBody>
      </p:sp>
      <p:sp>
        <p:nvSpPr>
          <p:cNvPr id="183" name="Google Shape;183;p23"/>
          <p:cNvSpPr txBox="1"/>
          <p:nvPr>
            <p:ph type="ctrTitle"/>
          </p:nvPr>
        </p:nvSpPr>
        <p:spPr>
          <a:xfrm>
            <a:off x="1600200" y="4846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r>
              <a:rPr lang="en"/>
              <a:t>onclusion &amp; Future Steps</a:t>
            </a:r>
            <a:endParaRPr/>
          </a:p>
        </p:txBody>
      </p:sp>
      <p:pic>
        <p:nvPicPr>
          <p:cNvPr id="184" name="Google Shape;184;p23"/>
          <p:cNvPicPr preferRelativeResize="0"/>
          <p:nvPr/>
        </p:nvPicPr>
        <p:blipFill>
          <a:blip r:embed="rId3">
            <a:alphaModFix/>
          </a:blip>
          <a:stretch>
            <a:fillRect/>
          </a:stretch>
        </p:blipFill>
        <p:spPr>
          <a:xfrm>
            <a:off x="638650" y="1480157"/>
            <a:ext cx="4557200" cy="238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ctrTitle"/>
          </p:nvPr>
        </p:nvSpPr>
        <p:spPr>
          <a:xfrm>
            <a:off x="1605300" y="2360407"/>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t>Thank you! Questions?</a:t>
            </a:r>
            <a:endParaRPr sz="3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idx="1" type="body"/>
          </p:nvPr>
        </p:nvSpPr>
        <p:spPr>
          <a:xfrm>
            <a:off x="720000" y="1180800"/>
            <a:ext cx="7689600" cy="293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u="sng">
                <a:solidFill>
                  <a:schemeClr val="hlink"/>
                </a:solidFill>
                <a:hlinkClick r:id="rId3"/>
              </a:rPr>
              <a:t>Predicting News Popularity With Supervised Machine Learning</a:t>
            </a:r>
            <a:endParaRPr/>
          </a:p>
        </p:txBody>
      </p:sp>
      <p:sp>
        <p:nvSpPr>
          <p:cNvPr id="195" name="Google Shape;195;p25"/>
          <p:cNvSpPr txBox="1"/>
          <p:nvPr>
            <p:ph type="ctrTitle"/>
          </p:nvPr>
        </p:nvSpPr>
        <p:spPr>
          <a:xfrm>
            <a:off x="1600200" y="4846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 to Final Colab Notebook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idx="1" type="body"/>
          </p:nvPr>
        </p:nvSpPr>
        <p:spPr>
          <a:xfrm>
            <a:off x="4545050" y="1464100"/>
            <a:ext cx="4130400" cy="259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50"/>
              <a:t>Problem: </a:t>
            </a:r>
            <a:r>
              <a:rPr lang="en" sz="1250"/>
              <a:t>Accurately predicting the success of newly published news articles by forecasting their popularity (clicks/impressions ratio)</a:t>
            </a:r>
            <a:endParaRPr sz="1250"/>
          </a:p>
          <a:p>
            <a:pPr indent="0" lvl="0" marL="0" rtl="0" algn="l">
              <a:lnSpc>
                <a:spcPct val="115000"/>
              </a:lnSpc>
              <a:spcBef>
                <a:spcPts val="1600"/>
              </a:spcBef>
              <a:spcAft>
                <a:spcPts val="0"/>
              </a:spcAft>
              <a:buNone/>
            </a:pPr>
            <a:r>
              <a:rPr b="1" lang="en" sz="1250"/>
              <a:t>Stakeholders:</a:t>
            </a:r>
            <a:r>
              <a:rPr lang="en" sz="1250"/>
              <a:t> News platforms and publishers</a:t>
            </a:r>
            <a:endParaRPr sz="1250"/>
          </a:p>
          <a:p>
            <a:pPr indent="0" lvl="0" marL="0" rtl="0" algn="l">
              <a:lnSpc>
                <a:spcPct val="115000"/>
              </a:lnSpc>
              <a:spcBef>
                <a:spcPts val="1600"/>
              </a:spcBef>
              <a:spcAft>
                <a:spcPts val="0"/>
              </a:spcAft>
              <a:buNone/>
            </a:pPr>
            <a:r>
              <a:rPr b="1" lang="en" sz="1250"/>
              <a:t>Why:</a:t>
            </a:r>
            <a:r>
              <a:rPr lang="en" sz="1250"/>
              <a:t> To optimize content selection, promotion strategies, and personalized recommendations, maximizing reader engagement and platform success</a:t>
            </a:r>
            <a:endParaRPr sz="1250"/>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t/>
            </a:r>
            <a:endParaRPr/>
          </a:p>
        </p:txBody>
      </p:sp>
      <p:sp>
        <p:nvSpPr>
          <p:cNvPr id="78" name="Google Shape;78;p14"/>
          <p:cNvSpPr txBox="1"/>
          <p:nvPr>
            <p:ph type="ctrTitle"/>
          </p:nvPr>
        </p:nvSpPr>
        <p:spPr>
          <a:xfrm>
            <a:off x="1600200" y="4846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r>
              <a:rPr lang="en"/>
              <a:t> Statement</a:t>
            </a:r>
            <a:endParaRPr/>
          </a:p>
        </p:txBody>
      </p:sp>
      <p:pic>
        <p:nvPicPr>
          <p:cNvPr id="79" name="Google Shape;79;p14"/>
          <p:cNvPicPr preferRelativeResize="0"/>
          <p:nvPr/>
        </p:nvPicPr>
        <p:blipFill>
          <a:blip r:embed="rId3">
            <a:alphaModFix/>
          </a:blip>
          <a:stretch>
            <a:fillRect/>
          </a:stretch>
        </p:blipFill>
        <p:spPr>
          <a:xfrm>
            <a:off x="531083" y="1438950"/>
            <a:ext cx="3902691" cy="264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ctrTitle"/>
          </p:nvPr>
        </p:nvSpPr>
        <p:spPr>
          <a:xfrm>
            <a:off x="1600200" y="4846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Source</a:t>
            </a:r>
            <a:endParaRPr/>
          </a:p>
        </p:txBody>
      </p:sp>
      <p:sp>
        <p:nvSpPr>
          <p:cNvPr id="85" name="Google Shape;85;p15"/>
          <p:cNvSpPr txBox="1"/>
          <p:nvPr>
            <p:ph type="ctrTitle"/>
          </p:nvPr>
        </p:nvSpPr>
        <p:spPr>
          <a:xfrm>
            <a:off x="437850" y="1189975"/>
            <a:ext cx="4266300" cy="4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Microsoft News Dataset (MIND)</a:t>
            </a:r>
            <a:endParaRPr sz="1800"/>
          </a:p>
        </p:txBody>
      </p:sp>
      <p:sp>
        <p:nvSpPr>
          <p:cNvPr id="86" name="Google Shape;86;p15"/>
          <p:cNvSpPr txBox="1"/>
          <p:nvPr/>
        </p:nvSpPr>
        <p:spPr>
          <a:xfrm>
            <a:off x="437850" y="1612675"/>
            <a:ext cx="4363800" cy="344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Merriweather"/>
                <a:ea typeface="Merriweather"/>
                <a:cs typeface="Merriweather"/>
                <a:sym typeface="Merriweather"/>
              </a:rPr>
              <a:t>Behaviors:</a:t>
            </a:r>
            <a:endParaRPr b="1">
              <a:solidFill>
                <a:schemeClr val="dk2"/>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dk2"/>
              </a:buClr>
              <a:buSzPts val="1300"/>
              <a:buFont typeface="Merriweather"/>
              <a:buChar char="●"/>
            </a:pPr>
            <a:r>
              <a:rPr lang="en" sz="1300">
                <a:solidFill>
                  <a:schemeClr val="dk2"/>
                </a:solidFill>
                <a:latin typeface="Merriweather"/>
                <a:ea typeface="Merriweather"/>
                <a:cs typeface="Merriweather"/>
                <a:sym typeface="Merriweather"/>
              </a:rPr>
              <a:t>Contains click histories and impression logs of users</a:t>
            </a:r>
            <a:endParaRPr sz="1300">
              <a:solidFill>
                <a:schemeClr val="dk2"/>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dk2"/>
              </a:buClr>
              <a:buSzPts val="1300"/>
              <a:buFont typeface="Merriweather"/>
              <a:buChar char="●"/>
            </a:pPr>
            <a:r>
              <a:rPr lang="en" sz="1300">
                <a:solidFill>
                  <a:schemeClr val="dk2"/>
                </a:solidFill>
                <a:latin typeface="Merriweather"/>
                <a:ea typeface="Merriweather"/>
                <a:cs typeface="Merriweather"/>
                <a:sym typeface="Merriweather"/>
              </a:rPr>
              <a:t>Used to analyze user interaction patterns and define the target variable, click percentage</a:t>
            </a:r>
            <a:endParaRPr sz="1300">
              <a:solidFill>
                <a:schemeClr val="dk2"/>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dk2"/>
              </a:buClr>
              <a:buSzPts val="1300"/>
              <a:buFont typeface="Merriweather"/>
              <a:buChar char="●"/>
            </a:pPr>
            <a:r>
              <a:rPr lang="en" sz="1300">
                <a:solidFill>
                  <a:schemeClr val="dk2"/>
                </a:solidFill>
                <a:latin typeface="Merriweather"/>
                <a:ea typeface="Merriweather"/>
                <a:cs typeface="Merriweather"/>
                <a:sym typeface="Merriweather"/>
              </a:rPr>
              <a:t>Approx. 5,000,000 records</a:t>
            </a:r>
            <a:endParaRPr sz="1300">
              <a:solidFill>
                <a:schemeClr val="dk2"/>
              </a:solidFill>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lnSpc>
                <a:spcPct val="115000"/>
              </a:lnSpc>
              <a:spcBef>
                <a:spcPts val="0"/>
              </a:spcBef>
              <a:spcAft>
                <a:spcPts val="0"/>
              </a:spcAft>
              <a:buNone/>
            </a:pPr>
            <a:r>
              <a:rPr b="1" lang="en">
                <a:solidFill>
                  <a:schemeClr val="dk2"/>
                </a:solidFill>
                <a:latin typeface="Merriweather"/>
                <a:ea typeface="Merriweather"/>
                <a:cs typeface="Merriweather"/>
                <a:sym typeface="Merriweather"/>
              </a:rPr>
              <a:t>News:</a:t>
            </a:r>
            <a:endParaRPr b="1">
              <a:solidFill>
                <a:schemeClr val="dk2"/>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dk2"/>
              </a:buClr>
              <a:buSzPts val="1300"/>
              <a:buFont typeface="Merriweather"/>
              <a:buChar char="●"/>
            </a:pPr>
            <a:r>
              <a:rPr lang="en" sz="1300">
                <a:solidFill>
                  <a:schemeClr val="dk2"/>
                </a:solidFill>
                <a:latin typeface="Merriweather"/>
                <a:ea typeface="Merriweather"/>
                <a:cs typeface="Merriweather"/>
                <a:sym typeface="Merriweather"/>
              </a:rPr>
              <a:t>Contains information of news articles</a:t>
            </a:r>
            <a:endParaRPr sz="1300">
              <a:solidFill>
                <a:schemeClr val="dk2"/>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dk2"/>
              </a:buClr>
              <a:buSzPts val="1300"/>
              <a:buFont typeface="Merriweather"/>
              <a:buChar char="●"/>
            </a:pPr>
            <a:r>
              <a:rPr lang="en" sz="1300">
                <a:solidFill>
                  <a:schemeClr val="dk2"/>
                </a:solidFill>
                <a:latin typeface="Merriweather"/>
                <a:ea typeface="Merriweather"/>
                <a:cs typeface="Merriweather"/>
                <a:sym typeface="Merriweather"/>
              </a:rPr>
              <a:t>Used to extract features such as title length and category for predictive modeling</a:t>
            </a:r>
            <a:endParaRPr sz="1300">
              <a:solidFill>
                <a:schemeClr val="dk2"/>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dk2"/>
              </a:buClr>
              <a:buSzPts val="1300"/>
              <a:buFont typeface="Merriweather"/>
              <a:buChar char="●"/>
            </a:pPr>
            <a:r>
              <a:rPr lang="en" sz="1300">
                <a:solidFill>
                  <a:schemeClr val="dk2"/>
                </a:solidFill>
                <a:latin typeface="Merriweather"/>
                <a:ea typeface="Merriweather"/>
                <a:cs typeface="Merriweather"/>
                <a:sym typeface="Merriweather"/>
              </a:rPr>
              <a:t>Approx. 55,000 records</a:t>
            </a:r>
            <a:endParaRPr sz="1300">
              <a:solidFill>
                <a:schemeClr val="dk2"/>
              </a:solidFill>
              <a:latin typeface="Merriweather"/>
              <a:ea typeface="Merriweather"/>
              <a:cs typeface="Merriweather"/>
              <a:sym typeface="Merriweather"/>
            </a:endParaRPr>
          </a:p>
        </p:txBody>
      </p:sp>
      <p:pic>
        <p:nvPicPr>
          <p:cNvPr id="87" name="Google Shape;87;p15"/>
          <p:cNvPicPr preferRelativeResize="0"/>
          <p:nvPr/>
        </p:nvPicPr>
        <p:blipFill rotWithShape="1">
          <a:blip r:embed="rId3">
            <a:alphaModFix/>
          </a:blip>
          <a:srcRect b="0" l="0" r="13726" t="0"/>
          <a:stretch/>
        </p:blipFill>
        <p:spPr>
          <a:xfrm>
            <a:off x="4801650" y="1279150"/>
            <a:ext cx="3642725" cy="2810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ctrTitle"/>
          </p:nvPr>
        </p:nvSpPr>
        <p:spPr>
          <a:xfrm>
            <a:off x="1598100" y="758107"/>
            <a:ext cx="5933400" cy="4227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 sz="2600"/>
              <a:t>Descriptive Analysis and Insights</a:t>
            </a:r>
            <a:endParaRPr sz="2600"/>
          </a:p>
          <a:p>
            <a:pPr indent="0" lvl="0" marL="0" rtl="0" algn="ctr">
              <a:spcBef>
                <a:spcPts val="1200"/>
              </a:spcBef>
              <a:spcAft>
                <a:spcPts val="0"/>
              </a:spcAft>
              <a:buNone/>
            </a:pPr>
            <a:r>
              <a:t/>
            </a:r>
            <a:endParaRPr/>
          </a:p>
        </p:txBody>
      </p:sp>
      <p:pic>
        <p:nvPicPr>
          <p:cNvPr id="93" name="Google Shape;93;p16"/>
          <p:cNvPicPr preferRelativeResize="0"/>
          <p:nvPr/>
        </p:nvPicPr>
        <p:blipFill>
          <a:blip r:embed="rId3">
            <a:alphaModFix/>
          </a:blip>
          <a:stretch>
            <a:fillRect/>
          </a:stretch>
        </p:blipFill>
        <p:spPr>
          <a:xfrm>
            <a:off x="3081013" y="2471525"/>
            <a:ext cx="2821450" cy="2448518"/>
          </a:xfrm>
          <a:prstGeom prst="rect">
            <a:avLst/>
          </a:prstGeom>
          <a:noFill/>
          <a:ln>
            <a:noFill/>
          </a:ln>
        </p:spPr>
      </p:pic>
      <p:pic>
        <p:nvPicPr>
          <p:cNvPr id="94" name="Google Shape;94;p16"/>
          <p:cNvPicPr preferRelativeResize="0"/>
          <p:nvPr/>
        </p:nvPicPr>
        <p:blipFill>
          <a:blip r:embed="rId4">
            <a:alphaModFix/>
          </a:blip>
          <a:stretch>
            <a:fillRect/>
          </a:stretch>
        </p:blipFill>
        <p:spPr>
          <a:xfrm>
            <a:off x="119975" y="1095169"/>
            <a:ext cx="2821450" cy="2209332"/>
          </a:xfrm>
          <a:prstGeom prst="rect">
            <a:avLst/>
          </a:prstGeom>
          <a:noFill/>
          <a:ln>
            <a:noFill/>
          </a:ln>
        </p:spPr>
      </p:pic>
      <p:pic>
        <p:nvPicPr>
          <p:cNvPr id="95" name="Google Shape;95;p16"/>
          <p:cNvPicPr preferRelativeResize="0"/>
          <p:nvPr/>
        </p:nvPicPr>
        <p:blipFill>
          <a:blip r:embed="rId5">
            <a:alphaModFix/>
          </a:blip>
          <a:stretch>
            <a:fillRect/>
          </a:stretch>
        </p:blipFill>
        <p:spPr>
          <a:xfrm>
            <a:off x="6042075" y="1069400"/>
            <a:ext cx="2906825" cy="2260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1600200" y="4846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Distribution of Target Variable</a:t>
            </a:r>
            <a:endParaRPr/>
          </a:p>
        </p:txBody>
      </p:sp>
      <p:pic>
        <p:nvPicPr>
          <p:cNvPr id="101" name="Google Shape;101;p17"/>
          <p:cNvPicPr preferRelativeResize="0"/>
          <p:nvPr/>
        </p:nvPicPr>
        <p:blipFill>
          <a:blip r:embed="rId3">
            <a:alphaModFix/>
          </a:blip>
          <a:stretch>
            <a:fillRect/>
          </a:stretch>
        </p:blipFill>
        <p:spPr>
          <a:xfrm>
            <a:off x="727225" y="1282775"/>
            <a:ext cx="4768424" cy="3592551"/>
          </a:xfrm>
          <a:prstGeom prst="rect">
            <a:avLst/>
          </a:prstGeom>
          <a:noFill/>
          <a:ln>
            <a:noFill/>
          </a:ln>
        </p:spPr>
      </p:pic>
      <p:sp>
        <p:nvSpPr>
          <p:cNvPr id="102" name="Google Shape;102;p17"/>
          <p:cNvSpPr txBox="1"/>
          <p:nvPr/>
        </p:nvSpPr>
        <p:spPr>
          <a:xfrm>
            <a:off x="5747900" y="1751550"/>
            <a:ext cx="3009600" cy="16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Merriweather"/>
                <a:ea typeface="Merriweather"/>
                <a:cs typeface="Merriweather"/>
                <a:sym typeface="Merriweather"/>
              </a:rPr>
              <a:t>Most click percentage values are 0</a:t>
            </a:r>
            <a:endParaRPr b="1" sz="13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b="1" sz="1300">
              <a:solidFill>
                <a:schemeClr val="dk2"/>
              </a:solidFill>
              <a:latin typeface="Merriweather"/>
              <a:ea typeface="Merriweather"/>
              <a:cs typeface="Merriweather"/>
              <a:sym typeface="Merriweather"/>
            </a:endParaRPr>
          </a:p>
          <a:p>
            <a:pPr indent="0" lvl="0" marL="0" rtl="0" algn="l">
              <a:lnSpc>
                <a:spcPct val="115000"/>
              </a:lnSpc>
              <a:spcBef>
                <a:spcPts val="0"/>
              </a:spcBef>
              <a:spcAft>
                <a:spcPts val="0"/>
              </a:spcAft>
              <a:buNone/>
            </a:pPr>
            <a:r>
              <a:rPr b="1" lang="en" sz="1300">
                <a:solidFill>
                  <a:schemeClr val="dk2"/>
                </a:solidFill>
                <a:latin typeface="Merriweather"/>
                <a:ea typeface="Merriweather"/>
                <a:cs typeface="Merriweather"/>
                <a:sym typeface="Merriweather"/>
              </a:rPr>
              <a:t>Indicates the dataset is:</a:t>
            </a:r>
            <a:endParaRPr b="1" sz="1300">
              <a:solidFill>
                <a:schemeClr val="dk2"/>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dk2"/>
              </a:buClr>
              <a:buSzPts val="1300"/>
              <a:buFont typeface="Merriweather"/>
              <a:buChar char="●"/>
            </a:pPr>
            <a:r>
              <a:rPr lang="en" sz="1300">
                <a:solidFill>
                  <a:schemeClr val="dk2"/>
                </a:solidFill>
                <a:latin typeface="Merriweather"/>
                <a:ea typeface="Merriweather"/>
                <a:cs typeface="Merriweather"/>
                <a:sym typeface="Merriweather"/>
              </a:rPr>
              <a:t>Highly imbalanced</a:t>
            </a:r>
            <a:endParaRPr sz="1300">
              <a:solidFill>
                <a:schemeClr val="dk2"/>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dk2"/>
              </a:buClr>
              <a:buSzPts val="1300"/>
              <a:buFont typeface="Merriweather"/>
              <a:buChar char="●"/>
            </a:pPr>
            <a:r>
              <a:rPr lang="en" sz="1300">
                <a:solidFill>
                  <a:schemeClr val="dk2"/>
                </a:solidFill>
                <a:latin typeface="Merriweather"/>
                <a:ea typeface="Merriweather"/>
                <a:cs typeface="Merriweather"/>
                <a:sym typeface="Merriweather"/>
              </a:rPr>
              <a:t>Positively skewed</a:t>
            </a:r>
            <a:endParaRPr sz="13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ctrTitle"/>
          </p:nvPr>
        </p:nvSpPr>
        <p:spPr>
          <a:xfrm>
            <a:off x="1598100" y="758107"/>
            <a:ext cx="5933400" cy="4227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 sz="2500"/>
              <a:t>Machine Learning Methods Applied</a:t>
            </a:r>
            <a:endParaRPr sz="2500"/>
          </a:p>
          <a:p>
            <a:pPr indent="0" lvl="0" marL="0" rtl="0" algn="ctr">
              <a:spcBef>
                <a:spcPts val="1200"/>
              </a:spcBef>
              <a:spcAft>
                <a:spcPts val="0"/>
              </a:spcAft>
              <a:buNone/>
            </a:pPr>
            <a:r>
              <a:t/>
            </a:r>
            <a:endParaRPr/>
          </a:p>
        </p:txBody>
      </p:sp>
      <p:sp>
        <p:nvSpPr>
          <p:cNvPr id="108" name="Google Shape;108;p18"/>
          <p:cNvSpPr/>
          <p:nvPr/>
        </p:nvSpPr>
        <p:spPr>
          <a:xfrm>
            <a:off x="1341050" y="2671825"/>
            <a:ext cx="636900" cy="42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09" name="Google Shape;109;p18"/>
          <p:cNvSpPr/>
          <p:nvPr/>
        </p:nvSpPr>
        <p:spPr>
          <a:xfrm>
            <a:off x="2123600" y="2236825"/>
            <a:ext cx="1292700" cy="129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10" name="Google Shape;110;p18"/>
          <p:cNvSpPr txBox="1"/>
          <p:nvPr/>
        </p:nvSpPr>
        <p:spPr>
          <a:xfrm>
            <a:off x="4150400" y="3651500"/>
            <a:ext cx="4308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chemeClr val="dk2"/>
                </a:solidFill>
                <a:latin typeface="Merriweather"/>
                <a:ea typeface="Merriweather"/>
                <a:cs typeface="Merriweather"/>
                <a:sym typeface="Merriweather"/>
              </a:rPr>
              <a:t>0</a:t>
            </a:r>
            <a:endParaRPr b="1" sz="2900">
              <a:solidFill>
                <a:schemeClr val="dk2"/>
              </a:solidFill>
              <a:latin typeface="Merriweather"/>
              <a:ea typeface="Merriweather"/>
              <a:cs typeface="Merriweather"/>
              <a:sym typeface="Merriweather"/>
            </a:endParaRPr>
          </a:p>
        </p:txBody>
      </p:sp>
      <p:sp>
        <p:nvSpPr>
          <p:cNvPr id="111" name="Google Shape;111;p18"/>
          <p:cNvSpPr txBox="1"/>
          <p:nvPr/>
        </p:nvSpPr>
        <p:spPr>
          <a:xfrm>
            <a:off x="4150400" y="1449700"/>
            <a:ext cx="4308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chemeClr val="dk2"/>
                </a:solidFill>
                <a:latin typeface="Merriweather"/>
                <a:ea typeface="Merriweather"/>
                <a:cs typeface="Merriweather"/>
                <a:sym typeface="Merriweather"/>
              </a:rPr>
              <a:t>1</a:t>
            </a:r>
            <a:endParaRPr b="1" sz="2900">
              <a:solidFill>
                <a:schemeClr val="dk2"/>
              </a:solidFill>
              <a:latin typeface="Merriweather"/>
              <a:ea typeface="Merriweather"/>
              <a:cs typeface="Merriweather"/>
              <a:sym typeface="Merriweather"/>
            </a:endParaRPr>
          </a:p>
        </p:txBody>
      </p:sp>
      <p:sp>
        <p:nvSpPr>
          <p:cNvPr id="112" name="Google Shape;112;p18"/>
          <p:cNvSpPr/>
          <p:nvPr/>
        </p:nvSpPr>
        <p:spPr>
          <a:xfrm>
            <a:off x="5446950" y="1298850"/>
            <a:ext cx="1292700" cy="129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13" name="Google Shape;113;p18"/>
          <p:cNvSpPr/>
          <p:nvPr/>
        </p:nvSpPr>
        <p:spPr>
          <a:xfrm rot="-983190">
            <a:off x="3534103" y="1867248"/>
            <a:ext cx="636974" cy="42272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14" name="Google Shape;114;p18"/>
          <p:cNvSpPr/>
          <p:nvPr/>
        </p:nvSpPr>
        <p:spPr>
          <a:xfrm rot="1728648">
            <a:off x="3534179" y="3420004"/>
            <a:ext cx="636829" cy="42268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15" name="Google Shape;115;p18"/>
          <p:cNvSpPr/>
          <p:nvPr/>
        </p:nvSpPr>
        <p:spPr>
          <a:xfrm>
            <a:off x="4648500" y="1638175"/>
            <a:ext cx="636900" cy="42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16" name="Google Shape;116;p18"/>
          <p:cNvSpPr/>
          <p:nvPr/>
        </p:nvSpPr>
        <p:spPr>
          <a:xfrm rot="3533424">
            <a:off x="6578380" y="2904798"/>
            <a:ext cx="970239" cy="42260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17" name="Google Shape;117;p18"/>
          <p:cNvSpPr/>
          <p:nvPr/>
        </p:nvSpPr>
        <p:spPr>
          <a:xfrm rot="-1936">
            <a:off x="4648499" y="3689458"/>
            <a:ext cx="2130600" cy="42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18" name="Google Shape;118;p18"/>
          <p:cNvSpPr txBox="1"/>
          <p:nvPr/>
        </p:nvSpPr>
        <p:spPr>
          <a:xfrm>
            <a:off x="1962050" y="2262138"/>
            <a:ext cx="16158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erriweather"/>
                <a:ea typeface="Merriweather"/>
                <a:cs typeface="Merriweather"/>
                <a:sym typeface="Merriweather"/>
              </a:rPr>
              <a:t>Voting Classifier</a:t>
            </a:r>
            <a:endParaRPr b="1" sz="1000">
              <a:solidFill>
                <a:schemeClr val="dk2"/>
              </a:solidFill>
              <a:latin typeface="Merriweather"/>
              <a:ea typeface="Merriweather"/>
              <a:cs typeface="Merriweather"/>
              <a:sym typeface="Merriweather"/>
            </a:endParaRPr>
          </a:p>
        </p:txBody>
      </p:sp>
      <p:sp>
        <p:nvSpPr>
          <p:cNvPr id="119" name="Google Shape;119;p18"/>
          <p:cNvSpPr txBox="1"/>
          <p:nvPr/>
        </p:nvSpPr>
        <p:spPr>
          <a:xfrm>
            <a:off x="5285400" y="1328575"/>
            <a:ext cx="16158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erriweather"/>
                <a:ea typeface="Merriweather"/>
                <a:cs typeface="Merriweather"/>
                <a:sym typeface="Merriweather"/>
              </a:rPr>
              <a:t>Voting Regressor</a:t>
            </a:r>
            <a:endParaRPr b="1" sz="1000">
              <a:solidFill>
                <a:schemeClr val="dk2"/>
              </a:solidFill>
              <a:latin typeface="Merriweather"/>
              <a:ea typeface="Merriweather"/>
              <a:cs typeface="Merriweather"/>
              <a:sym typeface="Merriweather"/>
            </a:endParaRPr>
          </a:p>
        </p:txBody>
      </p:sp>
      <p:sp>
        <p:nvSpPr>
          <p:cNvPr id="120" name="Google Shape;120;p18"/>
          <p:cNvSpPr txBox="1"/>
          <p:nvPr/>
        </p:nvSpPr>
        <p:spPr>
          <a:xfrm>
            <a:off x="2358625" y="2571750"/>
            <a:ext cx="1292700" cy="95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50">
                <a:solidFill>
                  <a:schemeClr val="dk2"/>
                </a:solidFill>
                <a:latin typeface="Merriweather"/>
                <a:ea typeface="Merriweather"/>
                <a:cs typeface="Merriweather"/>
                <a:sym typeface="Merriweather"/>
              </a:rPr>
              <a:t>1. Logistic Regression (Balanced)</a:t>
            </a:r>
            <a:endParaRPr sz="950">
              <a:solidFill>
                <a:schemeClr val="dk2"/>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 sz="950">
                <a:solidFill>
                  <a:schemeClr val="dk2"/>
                </a:solidFill>
                <a:latin typeface="Merriweather"/>
                <a:ea typeface="Merriweather"/>
                <a:cs typeface="Merriweather"/>
                <a:sym typeface="Merriweather"/>
              </a:rPr>
              <a:t>2. CatBoost</a:t>
            </a:r>
            <a:endParaRPr sz="950">
              <a:solidFill>
                <a:schemeClr val="dk2"/>
              </a:solidFill>
              <a:latin typeface="Merriweather"/>
              <a:ea typeface="Merriweather"/>
              <a:cs typeface="Merriweather"/>
              <a:sym typeface="Merriweather"/>
            </a:endParaRPr>
          </a:p>
        </p:txBody>
      </p:sp>
      <p:sp>
        <p:nvSpPr>
          <p:cNvPr id="121" name="Google Shape;121;p18"/>
          <p:cNvSpPr txBox="1"/>
          <p:nvPr/>
        </p:nvSpPr>
        <p:spPr>
          <a:xfrm>
            <a:off x="5619900" y="1638163"/>
            <a:ext cx="1159200" cy="67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chemeClr val="dk2"/>
                </a:solidFill>
                <a:latin typeface="Merriweather"/>
                <a:ea typeface="Merriweather"/>
                <a:cs typeface="Merriweather"/>
                <a:sym typeface="Merriweather"/>
              </a:rPr>
              <a:t>1. SVR</a:t>
            </a:r>
            <a:endParaRPr sz="1000">
              <a:solidFill>
                <a:schemeClr val="dk2"/>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 sz="1000">
                <a:solidFill>
                  <a:schemeClr val="dk2"/>
                </a:solidFill>
                <a:latin typeface="Merriweather"/>
                <a:ea typeface="Merriweather"/>
                <a:cs typeface="Merriweather"/>
                <a:sym typeface="Merriweather"/>
              </a:rPr>
              <a:t>2. CatBoost</a:t>
            </a:r>
            <a:endParaRPr sz="1000">
              <a:solidFill>
                <a:schemeClr val="dk2"/>
              </a:solidFill>
              <a:latin typeface="Merriweather"/>
              <a:ea typeface="Merriweather"/>
              <a:cs typeface="Merriweather"/>
              <a:sym typeface="Merriweather"/>
            </a:endParaRPr>
          </a:p>
        </p:txBody>
      </p:sp>
      <p:sp>
        <p:nvSpPr>
          <p:cNvPr id="122" name="Google Shape;122;p18"/>
          <p:cNvSpPr txBox="1"/>
          <p:nvPr/>
        </p:nvSpPr>
        <p:spPr>
          <a:xfrm>
            <a:off x="242375" y="2671825"/>
            <a:ext cx="11592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dk2"/>
                </a:solidFill>
                <a:latin typeface="Merriweather"/>
                <a:ea typeface="Merriweather"/>
                <a:cs typeface="Merriweather"/>
                <a:sym typeface="Merriweather"/>
              </a:rPr>
              <a:t>Input</a:t>
            </a:r>
            <a:endParaRPr b="1" sz="1900">
              <a:solidFill>
                <a:schemeClr val="dk2"/>
              </a:solidFill>
              <a:latin typeface="Merriweather"/>
              <a:ea typeface="Merriweather"/>
              <a:cs typeface="Merriweather"/>
              <a:sym typeface="Merriweather"/>
            </a:endParaRPr>
          </a:p>
        </p:txBody>
      </p:sp>
      <p:sp>
        <p:nvSpPr>
          <p:cNvPr id="123" name="Google Shape;123;p18"/>
          <p:cNvSpPr txBox="1"/>
          <p:nvPr/>
        </p:nvSpPr>
        <p:spPr>
          <a:xfrm>
            <a:off x="6901200" y="3689300"/>
            <a:ext cx="18768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dk2"/>
                </a:solidFill>
                <a:latin typeface="Merriweather"/>
                <a:ea typeface="Merriweather"/>
                <a:cs typeface="Merriweather"/>
                <a:sym typeface="Merriweather"/>
              </a:rPr>
              <a:t>Final Result</a:t>
            </a:r>
            <a:endParaRPr b="1" sz="1900">
              <a:solidFill>
                <a:schemeClr val="dk2"/>
              </a:solidFill>
              <a:latin typeface="Merriweather"/>
              <a:ea typeface="Merriweather"/>
              <a:cs typeface="Merriweather"/>
              <a:sym typeface="Merriweather"/>
            </a:endParaRPr>
          </a:p>
        </p:txBody>
      </p:sp>
      <p:cxnSp>
        <p:nvCxnSpPr>
          <p:cNvPr id="124" name="Google Shape;124;p18"/>
          <p:cNvCxnSpPr/>
          <p:nvPr/>
        </p:nvCxnSpPr>
        <p:spPr>
          <a:xfrm>
            <a:off x="5446950" y="1638175"/>
            <a:ext cx="1292700" cy="0"/>
          </a:xfrm>
          <a:prstGeom prst="straightConnector1">
            <a:avLst/>
          </a:prstGeom>
          <a:noFill/>
          <a:ln cap="flat" cmpd="sng" w="9525">
            <a:solidFill>
              <a:schemeClr val="dk2"/>
            </a:solidFill>
            <a:prstDash val="solid"/>
            <a:round/>
            <a:headEnd len="med" w="med" type="none"/>
            <a:tailEnd len="med" w="med" type="none"/>
          </a:ln>
        </p:spPr>
      </p:cxnSp>
      <p:cxnSp>
        <p:nvCxnSpPr>
          <p:cNvPr id="125" name="Google Shape;125;p18"/>
          <p:cNvCxnSpPr/>
          <p:nvPr/>
        </p:nvCxnSpPr>
        <p:spPr>
          <a:xfrm>
            <a:off x="2123600" y="2571750"/>
            <a:ext cx="1292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ctrTitle"/>
          </p:nvPr>
        </p:nvSpPr>
        <p:spPr>
          <a:xfrm>
            <a:off x="1600200" y="4846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Classification Model</a:t>
            </a:r>
            <a:endParaRPr/>
          </a:p>
        </p:txBody>
      </p:sp>
      <p:pic>
        <p:nvPicPr>
          <p:cNvPr id="131" name="Google Shape;131;p19"/>
          <p:cNvPicPr preferRelativeResize="0"/>
          <p:nvPr/>
        </p:nvPicPr>
        <p:blipFill>
          <a:blip r:embed="rId3">
            <a:alphaModFix/>
          </a:blip>
          <a:stretch>
            <a:fillRect/>
          </a:stretch>
        </p:blipFill>
        <p:spPr>
          <a:xfrm>
            <a:off x="391150" y="1392965"/>
            <a:ext cx="2363850" cy="831975"/>
          </a:xfrm>
          <a:prstGeom prst="rect">
            <a:avLst/>
          </a:prstGeom>
          <a:noFill/>
          <a:ln>
            <a:noFill/>
          </a:ln>
        </p:spPr>
      </p:pic>
      <p:sp>
        <p:nvSpPr>
          <p:cNvPr id="132" name="Google Shape;132;p19"/>
          <p:cNvSpPr txBox="1"/>
          <p:nvPr/>
        </p:nvSpPr>
        <p:spPr>
          <a:xfrm>
            <a:off x="-651850" y="1074463"/>
            <a:ext cx="4107900" cy="4227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1300">
                <a:solidFill>
                  <a:schemeClr val="dk2"/>
                </a:solidFill>
                <a:latin typeface="Merriweather"/>
                <a:ea typeface="Merriweather"/>
                <a:cs typeface="Merriweather"/>
                <a:sym typeface="Merriweather"/>
              </a:rPr>
              <a:t>1. </a:t>
            </a:r>
            <a:r>
              <a:rPr b="1" lang="en" sz="1300">
                <a:solidFill>
                  <a:schemeClr val="dk2"/>
                </a:solidFill>
                <a:latin typeface="Merriweather"/>
                <a:ea typeface="Merriweather"/>
                <a:cs typeface="Merriweather"/>
                <a:sym typeface="Merriweather"/>
              </a:rPr>
              <a:t>Cost Function</a:t>
            </a:r>
            <a:endParaRPr b="1" sz="1300">
              <a:solidFill>
                <a:schemeClr val="dk2"/>
              </a:solidFill>
              <a:latin typeface="Merriweather"/>
              <a:ea typeface="Merriweather"/>
              <a:cs typeface="Merriweather"/>
              <a:sym typeface="Merriweather"/>
            </a:endParaRPr>
          </a:p>
        </p:txBody>
      </p:sp>
      <p:sp>
        <p:nvSpPr>
          <p:cNvPr id="133" name="Google Shape;133;p19"/>
          <p:cNvSpPr txBox="1"/>
          <p:nvPr/>
        </p:nvSpPr>
        <p:spPr>
          <a:xfrm>
            <a:off x="5056325" y="2552550"/>
            <a:ext cx="36903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Merriweather"/>
                <a:ea typeface="Merriweather"/>
                <a:cs typeface="Merriweather"/>
                <a:sym typeface="Merriweather"/>
              </a:rPr>
              <a:t> 4. Voting Model </a:t>
            </a:r>
            <a:r>
              <a:rPr b="1" lang="en" sz="1300">
                <a:solidFill>
                  <a:schemeClr val="dk2"/>
                </a:solidFill>
                <a:latin typeface="Merriweather"/>
                <a:ea typeface="Merriweather"/>
                <a:cs typeface="Merriweather"/>
                <a:sym typeface="Merriweather"/>
              </a:rPr>
              <a:t>Performance</a:t>
            </a:r>
            <a:r>
              <a:rPr b="1" lang="en" sz="1300">
                <a:solidFill>
                  <a:schemeClr val="dk2"/>
                </a:solidFill>
                <a:latin typeface="Merriweather"/>
                <a:ea typeface="Merriweather"/>
                <a:cs typeface="Merriweather"/>
                <a:sym typeface="Merriweather"/>
              </a:rPr>
              <a:t> I</a:t>
            </a:r>
            <a:r>
              <a:rPr b="1" lang="en" sz="1300">
                <a:solidFill>
                  <a:schemeClr val="dk2"/>
                </a:solidFill>
                <a:latin typeface="Merriweather"/>
                <a:ea typeface="Merriweather"/>
                <a:cs typeface="Merriweather"/>
                <a:sym typeface="Merriweather"/>
              </a:rPr>
              <a:t>mprovement  Over Null Model</a:t>
            </a:r>
            <a:endParaRPr b="1" sz="1300">
              <a:solidFill>
                <a:schemeClr val="dk2"/>
              </a:solidFill>
              <a:latin typeface="Merriweather"/>
              <a:ea typeface="Merriweather"/>
              <a:cs typeface="Merriweather"/>
              <a:sym typeface="Merriweather"/>
            </a:endParaRPr>
          </a:p>
        </p:txBody>
      </p:sp>
      <p:pic>
        <p:nvPicPr>
          <p:cNvPr id="134" name="Google Shape;134;p19"/>
          <p:cNvPicPr preferRelativeResize="0"/>
          <p:nvPr/>
        </p:nvPicPr>
        <p:blipFill>
          <a:blip r:embed="rId4">
            <a:alphaModFix/>
          </a:blip>
          <a:stretch>
            <a:fillRect/>
          </a:stretch>
        </p:blipFill>
        <p:spPr>
          <a:xfrm>
            <a:off x="391150" y="2782000"/>
            <a:ext cx="4316201" cy="2201499"/>
          </a:xfrm>
          <a:prstGeom prst="rect">
            <a:avLst/>
          </a:prstGeom>
          <a:noFill/>
          <a:ln>
            <a:noFill/>
          </a:ln>
        </p:spPr>
      </p:pic>
      <p:sp>
        <p:nvSpPr>
          <p:cNvPr id="135" name="Google Shape;135;p19"/>
          <p:cNvSpPr txBox="1"/>
          <p:nvPr/>
        </p:nvSpPr>
        <p:spPr>
          <a:xfrm>
            <a:off x="0" y="2381088"/>
            <a:ext cx="41079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Merriweather"/>
                <a:ea typeface="Merriweather"/>
                <a:cs typeface="Merriweather"/>
                <a:sym typeface="Merriweather"/>
              </a:rPr>
              <a:t>2. Top 10 Models During C</a:t>
            </a:r>
            <a:r>
              <a:rPr b="1" lang="en" sz="1300">
                <a:solidFill>
                  <a:schemeClr val="dk2"/>
                </a:solidFill>
                <a:latin typeface="Merriweather"/>
                <a:ea typeface="Merriweather"/>
                <a:cs typeface="Merriweather"/>
                <a:sym typeface="Merriweather"/>
              </a:rPr>
              <a:t>ross</a:t>
            </a:r>
            <a:r>
              <a:rPr b="1" lang="en" sz="1300">
                <a:solidFill>
                  <a:schemeClr val="dk2"/>
                </a:solidFill>
                <a:latin typeface="Merriweather"/>
                <a:ea typeface="Merriweather"/>
                <a:cs typeface="Merriweather"/>
                <a:sym typeface="Merriweather"/>
              </a:rPr>
              <a:t> V</a:t>
            </a:r>
            <a:r>
              <a:rPr b="1" lang="en" sz="1300">
                <a:solidFill>
                  <a:schemeClr val="dk2"/>
                </a:solidFill>
                <a:latin typeface="Merriweather"/>
                <a:ea typeface="Merriweather"/>
                <a:cs typeface="Merriweather"/>
                <a:sym typeface="Merriweather"/>
              </a:rPr>
              <a:t>alidation</a:t>
            </a:r>
            <a:endParaRPr b="1" sz="1300">
              <a:solidFill>
                <a:schemeClr val="dk2"/>
              </a:solidFill>
              <a:latin typeface="Merriweather"/>
              <a:ea typeface="Merriweather"/>
              <a:cs typeface="Merriweather"/>
              <a:sym typeface="Merriweather"/>
            </a:endParaRPr>
          </a:p>
        </p:txBody>
      </p:sp>
      <p:sp>
        <p:nvSpPr>
          <p:cNvPr id="136" name="Google Shape;136;p19"/>
          <p:cNvSpPr txBox="1"/>
          <p:nvPr/>
        </p:nvSpPr>
        <p:spPr>
          <a:xfrm>
            <a:off x="3808975" y="1064650"/>
            <a:ext cx="49848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Merriweather"/>
                <a:ea typeface="Merriweather"/>
                <a:cs typeface="Merriweather"/>
                <a:sym typeface="Merriweather"/>
              </a:rPr>
              <a:t>3. Value of Top 3 Models After Tuning</a:t>
            </a:r>
            <a:endParaRPr b="1" sz="1300">
              <a:solidFill>
                <a:schemeClr val="dk2"/>
              </a:solidFill>
              <a:latin typeface="Merriweather"/>
              <a:ea typeface="Merriweather"/>
              <a:cs typeface="Merriweather"/>
              <a:sym typeface="Merriweather"/>
            </a:endParaRPr>
          </a:p>
        </p:txBody>
      </p:sp>
      <p:pic>
        <p:nvPicPr>
          <p:cNvPr id="137" name="Google Shape;137;p19"/>
          <p:cNvPicPr preferRelativeResize="0"/>
          <p:nvPr/>
        </p:nvPicPr>
        <p:blipFill>
          <a:blip r:embed="rId5">
            <a:alphaModFix/>
          </a:blip>
          <a:stretch>
            <a:fillRect/>
          </a:stretch>
        </p:blipFill>
        <p:spPr>
          <a:xfrm>
            <a:off x="3652700" y="1392975"/>
            <a:ext cx="5141076" cy="179825"/>
          </a:xfrm>
          <a:prstGeom prst="rect">
            <a:avLst/>
          </a:prstGeom>
          <a:noFill/>
          <a:ln>
            <a:noFill/>
          </a:ln>
        </p:spPr>
      </p:pic>
      <p:pic>
        <p:nvPicPr>
          <p:cNvPr id="138" name="Google Shape;138;p19"/>
          <p:cNvPicPr preferRelativeResize="0"/>
          <p:nvPr/>
        </p:nvPicPr>
        <p:blipFill>
          <a:blip r:embed="rId6">
            <a:alphaModFix/>
          </a:blip>
          <a:stretch>
            <a:fillRect/>
          </a:stretch>
        </p:blipFill>
        <p:spPr>
          <a:xfrm>
            <a:off x="3652700" y="1640013"/>
            <a:ext cx="5141076" cy="179825"/>
          </a:xfrm>
          <a:prstGeom prst="rect">
            <a:avLst/>
          </a:prstGeom>
          <a:noFill/>
          <a:ln>
            <a:noFill/>
          </a:ln>
        </p:spPr>
      </p:pic>
      <p:pic>
        <p:nvPicPr>
          <p:cNvPr id="139" name="Google Shape;139;p19"/>
          <p:cNvPicPr preferRelativeResize="0"/>
          <p:nvPr/>
        </p:nvPicPr>
        <p:blipFill>
          <a:blip r:embed="rId7">
            <a:alphaModFix/>
          </a:blip>
          <a:stretch>
            <a:fillRect/>
          </a:stretch>
        </p:blipFill>
        <p:spPr>
          <a:xfrm>
            <a:off x="3652700" y="1887038"/>
            <a:ext cx="5141075" cy="179825"/>
          </a:xfrm>
          <a:prstGeom prst="rect">
            <a:avLst/>
          </a:prstGeom>
          <a:noFill/>
          <a:ln>
            <a:noFill/>
          </a:ln>
        </p:spPr>
      </p:pic>
      <p:pic>
        <p:nvPicPr>
          <p:cNvPr id="140" name="Google Shape;140;p19"/>
          <p:cNvPicPr preferRelativeResize="0"/>
          <p:nvPr/>
        </p:nvPicPr>
        <p:blipFill rotWithShape="1">
          <a:blip r:embed="rId8">
            <a:alphaModFix/>
          </a:blip>
          <a:srcRect b="0" l="0" r="0" t="73692"/>
          <a:stretch/>
        </p:blipFill>
        <p:spPr>
          <a:xfrm>
            <a:off x="5161174" y="3244375"/>
            <a:ext cx="3632600" cy="518400"/>
          </a:xfrm>
          <a:prstGeom prst="rect">
            <a:avLst/>
          </a:prstGeom>
          <a:noFill/>
          <a:ln>
            <a:noFill/>
          </a:ln>
        </p:spPr>
      </p:pic>
      <p:sp>
        <p:nvSpPr>
          <p:cNvPr id="141" name="Google Shape;141;p19"/>
          <p:cNvSpPr/>
          <p:nvPr/>
        </p:nvSpPr>
        <p:spPr>
          <a:xfrm>
            <a:off x="7986850" y="1289275"/>
            <a:ext cx="807000" cy="35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42" name="Google Shape;142;p19"/>
          <p:cNvSpPr/>
          <p:nvPr/>
        </p:nvSpPr>
        <p:spPr>
          <a:xfrm>
            <a:off x="7533600" y="3167300"/>
            <a:ext cx="807000" cy="35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ctrTitle"/>
          </p:nvPr>
        </p:nvSpPr>
        <p:spPr>
          <a:xfrm>
            <a:off x="1600200" y="484632"/>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Regression Model</a:t>
            </a:r>
            <a:endParaRPr/>
          </a:p>
        </p:txBody>
      </p:sp>
      <p:pic>
        <p:nvPicPr>
          <p:cNvPr id="148" name="Google Shape;148;p20"/>
          <p:cNvPicPr preferRelativeResize="0"/>
          <p:nvPr/>
        </p:nvPicPr>
        <p:blipFill>
          <a:blip r:embed="rId3">
            <a:alphaModFix/>
          </a:blip>
          <a:stretch>
            <a:fillRect/>
          </a:stretch>
        </p:blipFill>
        <p:spPr>
          <a:xfrm>
            <a:off x="357975" y="1418625"/>
            <a:ext cx="2424051" cy="1810275"/>
          </a:xfrm>
          <a:prstGeom prst="rect">
            <a:avLst/>
          </a:prstGeom>
          <a:noFill/>
          <a:ln>
            <a:noFill/>
          </a:ln>
        </p:spPr>
      </p:pic>
      <p:pic>
        <p:nvPicPr>
          <p:cNvPr id="149" name="Google Shape;149;p20"/>
          <p:cNvPicPr preferRelativeResize="0"/>
          <p:nvPr/>
        </p:nvPicPr>
        <p:blipFill>
          <a:blip r:embed="rId4">
            <a:alphaModFix/>
          </a:blip>
          <a:stretch>
            <a:fillRect/>
          </a:stretch>
        </p:blipFill>
        <p:spPr>
          <a:xfrm>
            <a:off x="2916950" y="1426375"/>
            <a:ext cx="2424050" cy="1794780"/>
          </a:xfrm>
          <a:prstGeom prst="rect">
            <a:avLst/>
          </a:prstGeom>
          <a:noFill/>
          <a:ln>
            <a:noFill/>
          </a:ln>
        </p:spPr>
      </p:pic>
      <p:sp>
        <p:nvSpPr>
          <p:cNvPr id="150" name="Google Shape;150;p20"/>
          <p:cNvSpPr txBox="1"/>
          <p:nvPr/>
        </p:nvSpPr>
        <p:spPr>
          <a:xfrm>
            <a:off x="777150" y="1088775"/>
            <a:ext cx="41109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erriweather"/>
                <a:ea typeface="Merriweather"/>
                <a:cs typeface="Merriweather"/>
                <a:sym typeface="Merriweather"/>
              </a:rPr>
              <a:t>1. </a:t>
            </a:r>
            <a:r>
              <a:rPr b="1" lang="en" sz="1100">
                <a:solidFill>
                  <a:schemeClr val="dk2"/>
                </a:solidFill>
                <a:latin typeface="Merriweather"/>
                <a:ea typeface="Merriweather"/>
                <a:cs typeface="Merriweather"/>
                <a:sym typeface="Merriweather"/>
              </a:rPr>
              <a:t>Histogram </a:t>
            </a:r>
            <a:r>
              <a:rPr b="1" lang="en" sz="1100">
                <a:solidFill>
                  <a:schemeClr val="dk2"/>
                </a:solidFill>
                <a:latin typeface="Merriweather"/>
                <a:ea typeface="Merriweather"/>
                <a:cs typeface="Merriweather"/>
                <a:sym typeface="Merriweather"/>
              </a:rPr>
              <a:t>Before and After Applying Log</a:t>
            </a:r>
            <a:endParaRPr b="1" sz="1100">
              <a:solidFill>
                <a:schemeClr val="dk2"/>
              </a:solidFill>
              <a:latin typeface="Merriweather"/>
              <a:ea typeface="Merriweather"/>
              <a:cs typeface="Merriweather"/>
              <a:sym typeface="Merriweather"/>
            </a:endParaRPr>
          </a:p>
        </p:txBody>
      </p:sp>
      <p:pic>
        <p:nvPicPr>
          <p:cNvPr id="151" name="Google Shape;151;p20"/>
          <p:cNvPicPr preferRelativeResize="0"/>
          <p:nvPr/>
        </p:nvPicPr>
        <p:blipFill>
          <a:blip r:embed="rId5">
            <a:alphaModFix/>
          </a:blip>
          <a:stretch>
            <a:fillRect/>
          </a:stretch>
        </p:blipFill>
        <p:spPr>
          <a:xfrm>
            <a:off x="5601150" y="1426375"/>
            <a:ext cx="3157348" cy="1868050"/>
          </a:xfrm>
          <a:prstGeom prst="rect">
            <a:avLst/>
          </a:prstGeom>
          <a:noFill/>
          <a:ln>
            <a:noFill/>
          </a:ln>
        </p:spPr>
      </p:pic>
      <p:sp>
        <p:nvSpPr>
          <p:cNvPr id="152" name="Google Shape;152;p20"/>
          <p:cNvSpPr txBox="1"/>
          <p:nvPr/>
        </p:nvSpPr>
        <p:spPr>
          <a:xfrm>
            <a:off x="5253525" y="1088763"/>
            <a:ext cx="38526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erriweather"/>
                <a:ea typeface="Merriweather"/>
                <a:cs typeface="Merriweather"/>
                <a:sym typeface="Merriweather"/>
              </a:rPr>
              <a:t>2. </a:t>
            </a:r>
            <a:r>
              <a:rPr b="1" lang="en" sz="1100">
                <a:solidFill>
                  <a:schemeClr val="dk2"/>
                </a:solidFill>
                <a:latin typeface="Merriweather"/>
                <a:ea typeface="Merriweather"/>
                <a:cs typeface="Merriweather"/>
                <a:sym typeface="Merriweather"/>
              </a:rPr>
              <a:t>Top 10 Models During Cross Validation</a:t>
            </a:r>
            <a:endParaRPr b="1" sz="1100">
              <a:solidFill>
                <a:schemeClr val="dk2"/>
              </a:solidFill>
              <a:latin typeface="Merriweather"/>
              <a:ea typeface="Merriweather"/>
              <a:cs typeface="Merriweather"/>
              <a:sym typeface="Merriweather"/>
            </a:endParaRPr>
          </a:p>
        </p:txBody>
      </p:sp>
      <p:sp>
        <p:nvSpPr>
          <p:cNvPr id="153" name="Google Shape;153;p20"/>
          <p:cNvSpPr txBox="1"/>
          <p:nvPr/>
        </p:nvSpPr>
        <p:spPr>
          <a:xfrm>
            <a:off x="286675" y="3399600"/>
            <a:ext cx="370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Merriweather"/>
                <a:ea typeface="Merriweather"/>
                <a:cs typeface="Merriweather"/>
                <a:sym typeface="Merriweather"/>
              </a:rPr>
              <a:t>3. </a:t>
            </a:r>
            <a:r>
              <a:rPr b="1" lang="en" sz="1100">
                <a:solidFill>
                  <a:schemeClr val="dk1"/>
                </a:solidFill>
                <a:latin typeface="Merriweather"/>
                <a:ea typeface="Merriweather"/>
                <a:cs typeface="Merriweather"/>
                <a:sym typeface="Merriweather"/>
              </a:rPr>
              <a:t>RMSE of Top 2 Models After Tuning</a:t>
            </a:r>
            <a:endParaRPr sz="1100"/>
          </a:p>
        </p:txBody>
      </p:sp>
      <p:pic>
        <p:nvPicPr>
          <p:cNvPr id="154" name="Google Shape;154;p20"/>
          <p:cNvPicPr preferRelativeResize="0"/>
          <p:nvPr/>
        </p:nvPicPr>
        <p:blipFill>
          <a:blip r:embed="rId6">
            <a:alphaModFix/>
          </a:blip>
          <a:stretch>
            <a:fillRect/>
          </a:stretch>
        </p:blipFill>
        <p:spPr>
          <a:xfrm>
            <a:off x="783500" y="3753600"/>
            <a:ext cx="2708059" cy="179832"/>
          </a:xfrm>
          <a:prstGeom prst="rect">
            <a:avLst/>
          </a:prstGeom>
          <a:noFill/>
          <a:ln>
            <a:noFill/>
          </a:ln>
        </p:spPr>
      </p:pic>
      <p:sp>
        <p:nvSpPr>
          <p:cNvPr id="155" name="Google Shape;155;p20"/>
          <p:cNvSpPr txBox="1"/>
          <p:nvPr/>
        </p:nvSpPr>
        <p:spPr>
          <a:xfrm>
            <a:off x="4224725" y="3402575"/>
            <a:ext cx="44328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Merriweather"/>
                <a:ea typeface="Merriweather"/>
                <a:cs typeface="Merriweather"/>
                <a:sym typeface="Merriweather"/>
              </a:rPr>
              <a:t> 4. </a:t>
            </a:r>
            <a:r>
              <a:rPr b="1" lang="en" sz="1100">
                <a:solidFill>
                  <a:schemeClr val="dk1"/>
                </a:solidFill>
                <a:latin typeface="Merriweather"/>
                <a:ea typeface="Merriweather"/>
                <a:cs typeface="Merriweather"/>
                <a:sym typeface="Merriweather"/>
              </a:rPr>
              <a:t>Voting Model RMSE Over Null Model</a:t>
            </a:r>
            <a:endParaRPr b="1" sz="1100">
              <a:solidFill>
                <a:schemeClr val="dk2"/>
              </a:solidFill>
              <a:latin typeface="Merriweather"/>
              <a:ea typeface="Merriweather"/>
              <a:cs typeface="Merriweather"/>
              <a:sym typeface="Merriweather"/>
            </a:endParaRPr>
          </a:p>
        </p:txBody>
      </p:sp>
      <p:pic>
        <p:nvPicPr>
          <p:cNvPr id="156" name="Google Shape;156;p20"/>
          <p:cNvPicPr preferRelativeResize="0"/>
          <p:nvPr/>
        </p:nvPicPr>
        <p:blipFill>
          <a:blip r:embed="rId7">
            <a:alphaModFix/>
          </a:blip>
          <a:stretch>
            <a:fillRect/>
          </a:stretch>
        </p:blipFill>
        <p:spPr>
          <a:xfrm>
            <a:off x="4888060" y="3813473"/>
            <a:ext cx="3334187" cy="450575"/>
          </a:xfrm>
          <a:prstGeom prst="rect">
            <a:avLst/>
          </a:prstGeom>
          <a:noFill/>
          <a:ln>
            <a:noFill/>
          </a:ln>
        </p:spPr>
      </p:pic>
      <p:pic>
        <p:nvPicPr>
          <p:cNvPr id="157" name="Google Shape;157;p20"/>
          <p:cNvPicPr preferRelativeResize="0"/>
          <p:nvPr/>
        </p:nvPicPr>
        <p:blipFill>
          <a:blip r:embed="rId8">
            <a:alphaModFix/>
          </a:blip>
          <a:stretch>
            <a:fillRect/>
          </a:stretch>
        </p:blipFill>
        <p:spPr>
          <a:xfrm>
            <a:off x="4888050" y="4377301"/>
            <a:ext cx="3334201" cy="228700"/>
          </a:xfrm>
          <a:prstGeom prst="rect">
            <a:avLst/>
          </a:prstGeom>
          <a:noFill/>
          <a:ln>
            <a:noFill/>
          </a:ln>
        </p:spPr>
      </p:pic>
      <p:pic>
        <p:nvPicPr>
          <p:cNvPr id="158" name="Google Shape;158;p20"/>
          <p:cNvPicPr preferRelativeResize="0"/>
          <p:nvPr/>
        </p:nvPicPr>
        <p:blipFill>
          <a:blip r:embed="rId9">
            <a:alphaModFix/>
          </a:blip>
          <a:stretch>
            <a:fillRect/>
          </a:stretch>
        </p:blipFill>
        <p:spPr>
          <a:xfrm>
            <a:off x="777150" y="4031350"/>
            <a:ext cx="2708051" cy="199431"/>
          </a:xfrm>
          <a:prstGeom prst="rect">
            <a:avLst/>
          </a:prstGeom>
          <a:noFill/>
          <a:ln>
            <a:noFill/>
          </a:ln>
        </p:spPr>
      </p:pic>
      <p:sp>
        <p:nvSpPr>
          <p:cNvPr id="159" name="Google Shape;159;p20"/>
          <p:cNvSpPr/>
          <p:nvPr/>
        </p:nvSpPr>
        <p:spPr>
          <a:xfrm>
            <a:off x="2916950" y="3666525"/>
            <a:ext cx="701400" cy="3540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
        <p:nvSpPr>
          <p:cNvPr id="160" name="Google Shape;160;p20"/>
          <p:cNvSpPr/>
          <p:nvPr/>
        </p:nvSpPr>
        <p:spPr>
          <a:xfrm>
            <a:off x="7582600" y="4316300"/>
            <a:ext cx="760500" cy="3507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ctrTitle"/>
          </p:nvPr>
        </p:nvSpPr>
        <p:spPr>
          <a:xfrm>
            <a:off x="1598100" y="758107"/>
            <a:ext cx="5933400" cy="4227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 sz="2400"/>
              <a:t>Combined Model</a:t>
            </a:r>
            <a:endParaRPr sz="2400"/>
          </a:p>
          <a:p>
            <a:pPr indent="0" lvl="0" marL="0" rtl="0" algn="ctr">
              <a:spcBef>
                <a:spcPts val="1200"/>
              </a:spcBef>
              <a:spcAft>
                <a:spcPts val="0"/>
              </a:spcAft>
              <a:buNone/>
            </a:pPr>
            <a:r>
              <a:t/>
            </a:r>
            <a:endParaRPr/>
          </a:p>
        </p:txBody>
      </p:sp>
      <p:pic>
        <p:nvPicPr>
          <p:cNvPr id="166" name="Google Shape;166;p21"/>
          <p:cNvPicPr preferRelativeResize="0"/>
          <p:nvPr/>
        </p:nvPicPr>
        <p:blipFill rotWithShape="1">
          <a:blip r:embed="rId3">
            <a:alphaModFix/>
          </a:blip>
          <a:srcRect b="0" l="0" r="0" t="73692"/>
          <a:stretch/>
        </p:blipFill>
        <p:spPr>
          <a:xfrm>
            <a:off x="5967962" y="3544900"/>
            <a:ext cx="2584475" cy="368825"/>
          </a:xfrm>
          <a:prstGeom prst="rect">
            <a:avLst/>
          </a:prstGeom>
          <a:noFill/>
          <a:ln>
            <a:noFill/>
          </a:ln>
        </p:spPr>
      </p:pic>
      <p:pic>
        <p:nvPicPr>
          <p:cNvPr id="167" name="Google Shape;167;p21"/>
          <p:cNvPicPr preferRelativeResize="0"/>
          <p:nvPr/>
        </p:nvPicPr>
        <p:blipFill>
          <a:blip r:embed="rId4">
            <a:alphaModFix/>
          </a:blip>
          <a:stretch>
            <a:fillRect/>
          </a:stretch>
        </p:blipFill>
        <p:spPr>
          <a:xfrm>
            <a:off x="5967963" y="1180789"/>
            <a:ext cx="2584475" cy="2201064"/>
          </a:xfrm>
          <a:prstGeom prst="rect">
            <a:avLst/>
          </a:prstGeom>
          <a:noFill/>
          <a:ln>
            <a:noFill/>
          </a:ln>
        </p:spPr>
      </p:pic>
      <p:pic>
        <p:nvPicPr>
          <p:cNvPr id="168" name="Google Shape;168;p21"/>
          <p:cNvPicPr preferRelativeResize="0"/>
          <p:nvPr/>
        </p:nvPicPr>
        <p:blipFill>
          <a:blip r:embed="rId5">
            <a:alphaModFix/>
          </a:blip>
          <a:stretch>
            <a:fillRect/>
          </a:stretch>
        </p:blipFill>
        <p:spPr>
          <a:xfrm>
            <a:off x="776250" y="1180807"/>
            <a:ext cx="4763575" cy="3657894"/>
          </a:xfrm>
          <a:prstGeom prst="rect">
            <a:avLst/>
          </a:prstGeom>
          <a:noFill/>
          <a:ln>
            <a:noFill/>
          </a:ln>
        </p:spPr>
      </p:pic>
      <p:pic>
        <p:nvPicPr>
          <p:cNvPr id="169" name="Google Shape;169;p21"/>
          <p:cNvPicPr preferRelativeResize="0"/>
          <p:nvPr/>
        </p:nvPicPr>
        <p:blipFill>
          <a:blip r:embed="rId6">
            <a:alphaModFix/>
          </a:blip>
          <a:stretch>
            <a:fillRect/>
          </a:stretch>
        </p:blipFill>
        <p:spPr>
          <a:xfrm>
            <a:off x="5593110" y="4388123"/>
            <a:ext cx="3334187" cy="450575"/>
          </a:xfrm>
          <a:prstGeom prst="rect">
            <a:avLst/>
          </a:prstGeom>
          <a:noFill/>
          <a:ln>
            <a:noFill/>
          </a:ln>
        </p:spPr>
      </p:pic>
      <p:pic>
        <p:nvPicPr>
          <p:cNvPr id="170" name="Google Shape;170;p21"/>
          <p:cNvPicPr preferRelativeResize="0"/>
          <p:nvPr/>
        </p:nvPicPr>
        <p:blipFill>
          <a:blip r:embed="rId7">
            <a:alphaModFix/>
          </a:blip>
          <a:stretch>
            <a:fillRect/>
          </a:stretch>
        </p:blipFill>
        <p:spPr>
          <a:xfrm>
            <a:off x="5593100" y="4076776"/>
            <a:ext cx="3334201" cy="22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 Daily News by Slidesgo">
  <a:themeElements>
    <a:clrScheme name="Simple Light">
      <a:dk1>
        <a:srgbClr val="1C2226"/>
      </a:dk1>
      <a:lt1>
        <a:srgbClr val="F1EEED"/>
      </a:lt1>
      <a:dk2>
        <a:srgbClr val="1C2226"/>
      </a:dk2>
      <a:lt2>
        <a:srgbClr val="888C8C"/>
      </a:lt2>
      <a:accent1>
        <a:srgbClr val="D9D9D9"/>
      </a:accent1>
      <a:accent2>
        <a:srgbClr val="1C2226"/>
      </a:accent2>
      <a:accent3>
        <a:srgbClr val="595C5C"/>
      </a:accent3>
      <a:accent4>
        <a:srgbClr val="888C8C"/>
      </a:accent4>
      <a:accent5>
        <a:srgbClr val="C7C7C7"/>
      </a:accent5>
      <a:accent6>
        <a:srgbClr val="1C2226"/>
      </a:accent6>
      <a:hlink>
        <a:srgbClr val="1C22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